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 showGuides="1">
      <p:cViewPr varScale="1">
        <p:scale>
          <a:sx n="121" d="100"/>
          <a:sy n="121" d="100"/>
        </p:scale>
        <p:origin x="7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37DC-712A-0A4C-AA54-13B6C6107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405AA-4908-514B-9F64-E59F5D6BA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3DF7E-BDB8-FB47-A341-BB85AAF4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3551F-5EEF-4940-8FBC-C070C451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2B76-804A-0149-8881-B8FDB91B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2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29D0C-D320-0147-82D5-FC4537B0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D9DD5-CF80-3148-92CE-51A601319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C7263-D09E-E64A-856D-6F1CCC9B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B0A0D-209F-C24D-9FFF-47AC1743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CC84F-866F-2F45-8C5D-0573EAFB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7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55E66C-BDED-9540-B29B-18A11E1C0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E0CF3-4899-D049-AA16-D63115743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FA3EC-7414-7F4D-AE77-178B68AC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95947-3126-D040-997E-D9DF2F60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D85D-A27F-874D-84D3-4BC8DF6B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2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E189-578C-4A41-A98E-3C3221B3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54A92-6886-5D46-9D8F-72B7BB38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BF2DF-06EC-FA4C-ADFC-8C64FE40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70071-7E23-0142-A5F1-EB969D7B0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19509-6650-C744-ACE6-0073BB68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7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574A-45D5-144E-940C-080FD850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9151D-55DF-9B43-9FFC-074C00D58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36D04-C7AD-2C48-997E-AA3F282B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1880F-7792-2041-B09B-726E5926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F6F4E-89A3-2540-9215-18537DE3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06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BD36-F1C7-B442-8D4B-52668AC21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B5CB6-A869-914E-A3D2-D7728CD89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D890E-EBB1-DC4B-9220-E1952ABCE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1C129-13B6-8B42-8C05-987FA9040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95A38-C7F4-1747-A6DA-2FAC5AAE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35ACD-1E69-8940-B600-48CBC2DA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3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5F22-436C-0342-A519-4D1C22DA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DF954-4779-3B43-B42A-F5641F1E9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63CFD-CF40-4C40-BF74-43B3D7940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1B945-CC60-C047-8F46-3EC0BFF7D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B2D10-2D45-E542-BF36-C15E1D34C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9F363-338E-DC42-9229-08635A43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A54B9-0475-2B4B-9B71-3AF8682D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C8DA6-376A-E140-93BD-B83B9379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3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7543E-A96F-A14C-B7E8-F64E4562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8808D-3C33-F448-97A9-717A43D1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FC74B-47A3-6045-9129-17417D8C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E8D5D-4AB6-064F-BDC6-C65B9493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2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25BDA-734D-8447-AEAD-FDD47500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FF658-040D-804F-9A86-5AD5C6DB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6699-A51A-CA49-899A-5CD25BCA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9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05F9-B499-B74E-BE44-346F780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378E4-D397-DB46-8906-962A676C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6BDFB-504A-224B-AF0D-319B1A8D7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51431-CF20-7442-9710-59023A1E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6C49F-3F26-FB45-87CB-A2E64261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0F0A4-0E5F-6E44-9764-0934AC93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9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8225-67F5-B34B-B1C1-32F4DA4D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00C1A-5F9F-984E-A065-609AC6C98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7A90D-6B78-D946-8122-4F6E4A87F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D3C10-AFF6-6F4D-BE8F-37E895ED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3A619-0B48-1741-916B-4170423E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FFCF6-C450-B24D-AFEE-CED04AD7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9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726D55-1008-0E49-B0E5-53698238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D5AC7-C317-7141-A90A-570887B4A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EA393-9C51-4049-ADB2-58622893E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65132-9709-F640-9860-2E92ABAAC1E1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E19B5-FC8C-7848-A0E3-02416C965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EB6CB-F55F-3441-A35F-F5DB49B63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C16F-8606-B84A-ABE7-DDD30373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1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CB4C83-08EF-7F42-A8D2-4D442DCDE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1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6E8A0A-CEAC-B345-B125-229CC2136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124C2E-EE57-3B45-9950-2D36136B5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1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711584-5218-DF4A-AC5E-D37B2C3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5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498A0D-2AA3-724E-96E0-F0CBEA5A8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0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Olya Nikuradze</dc:creator>
  <cp:lastModifiedBy>Митрофанова Елена Александровна</cp:lastModifiedBy>
  <cp:revision>1</cp:revision>
  <dcterms:created xsi:type="dcterms:W3CDTF">2020-12-06T16:06:58Z</dcterms:created>
  <dcterms:modified xsi:type="dcterms:W3CDTF">2020-12-09T07:37:32Z</dcterms:modified>
</cp:coreProperties>
</file>