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83" r:id="rId4"/>
    <p:sldId id="282" r:id="rId5"/>
    <p:sldId id="285" r:id="rId6"/>
    <p:sldId id="286" r:id="rId7"/>
    <p:sldId id="289" r:id="rId8"/>
    <p:sldId id="294" r:id="rId9"/>
    <p:sldId id="295" r:id="rId10"/>
    <p:sldId id="296" r:id="rId11"/>
    <p:sldId id="297" r:id="rId12"/>
    <p:sldId id="298" r:id="rId13"/>
    <p:sldId id="300" r:id="rId14"/>
    <p:sldId id="301" r:id="rId15"/>
    <p:sldId id="299" r:id="rId16"/>
    <p:sldId id="303" r:id="rId17"/>
    <p:sldId id="304" r:id="rId18"/>
    <p:sldId id="305" r:id="rId19"/>
    <p:sldId id="306" r:id="rId20"/>
    <p:sldId id="307" r:id="rId21"/>
    <p:sldId id="291" r:id="rId22"/>
    <p:sldId id="302" r:id="rId23"/>
    <p:sldId id="287" r:id="rId24"/>
    <p:sldId id="288" r:id="rId25"/>
    <p:sldId id="29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558" autoAdjust="0"/>
  </p:normalViewPr>
  <p:slideViewPr>
    <p:cSldViewPr>
      <p:cViewPr varScale="1">
        <p:scale>
          <a:sx n="121" d="100"/>
          <a:sy n="121" d="100"/>
        </p:scale>
        <p:origin x="712" y="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103D2F-A0FA-4382-B0E8-80A06D75E53C}" type="doc">
      <dgm:prSet loTypeId="urn:microsoft.com/office/officeart/2005/8/layout/cycle5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C3D885-07C7-4A94-9F59-D4B4E33BC81C}">
      <dgm:prSet custT="1"/>
      <dgm:spPr/>
      <dgm:t>
        <a:bodyPr lIns="36000" tIns="36000" rIns="36000" bIns="36000"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400" b="1">
              <a:solidFill>
                <a:schemeClr val="tx1"/>
              </a:solidFill>
            </a:rPr>
            <a:t>КОГНИТИВНЫЙ КОМПОНЕНТ</a:t>
          </a:r>
          <a:endParaRPr lang="en-US" sz="2400" b="1">
            <a:solidFill>
              <a:schemeClr val="tx1"/>
            </a:solidFill>
          </a:endParaRPr>
        </a:p>
      </dgm:t>
    </dgm:pt>
    <dgm:pt modelId="{813A2C65-6593-4E6D-A9A9-CEB97BDF9E64}" type="parTrans" cxnId="{A7516A84-063F-435B-BDE6-E36E7B014BA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C54ACAC-2623-423F-9780-2832F92C6449}" type="sibTrans" cxnId="{A7516A84-063F-435B-BDE6-E36E7B014BA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EA3210F-711A-41E0-A6CF-F0F23BF06B20}">
      <dgm:prSet custT="1"/>
      <dgm:spPr/>
      <dgm:t>
        <a:bodyPr lIns="36000" tIns="36000" rIns="36000" bIns="36000"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400" b="1">
              <a:solidFill>
                <a:schemeClr val="tx1"/>
              </a:solidFill>
            </a:rPr>
            <a:t>ЭМОЦИОНАЛЬНЫЙ (АФФЕКТИВНЫЙ) КОМПОНЕНТ</a:t>
          </a:r>
          <a:endParaRPr lang="en-US" sz="2400" b="1">
            <a:solidFill>
              <a:schemeClr val="tx1"/>
            </a:solidFill>
          </a:endParaRPr>
        </a:p>
      </dgm:t>
    </dgm:pt>
    <dgm:pt modelId="{1C92C489-64D2-488F-80B2-8AC3738EB538}" type="parTrans" cxnId="{7DE3C8C3-AA61-4A97-A096-18DAB61185E4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02F63364-4886-4D88-846B-FE872375C32E}" type="sibTrans" cxnId="{7DE3C8C3-AA61-4A97-A096-18DAB61185E4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EFDA79CD-055C-45CB-A3B3-3F3D2B3AEE56}">
      <dgm:prSet custT="1"/>
      <dgm:spPr/>
      <dgm:t>
        <a:bodyPr lIns="36000" tIns="36000" rIns="36000" bIns="36000"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400" b="1" dirty="0">
              <a:solidFill>
                <a:schemeClr val="tx1"/>
              </a:solidFill>
            </a:rPr>
            <a:t>ПОВЕДЕНЧЕСКИЙ КОМПОНЕНТ</a:t>
          </a:r>
          <a:endParaRPr lang="en-US" sz="2400" b="1" dirty="0">
            <a:solidFill>
              <a:schemeClr val="tx1"/>
            </a:solidFill>
          </a:endParaRPr>
        </a:p>
      </dgm:t>
    </dgm:pt>
    <dgm:pt modelId="{F4D03744-8F2D-4DD7-BE4E-3832F753A17C}" type="parTrans" cxnId="{EB3B4CC1-4F5C-4830-93DF-ECE52C1E400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63EB633-1E55-4299-AF8C-020ED29F076A}" type="sibTrans" cxnId="{EB3B4CC1-4F5C-4830-93DF-ECE52C1E400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62E1F4B-4157-40E8-A8F0-011C3BC18D1C}" type="pres">
      <dgm:prSet presAssocID="{E5103D2F-A0FA-4382-B0E8-80A06D75E53C}" presName="cycle" presStyleCnt="0">
        <dgm:presLayoutVars>
          <dgm:dir/>
          <dgm:resizeHandles val="exact"/>
        </dgm:presLayoutVars>
      </dgm:prSet>
      <dgm:spPr/>
    </dgm:pt>
    <dgm:pt modelId="{27722023-A1CF-4702-A6EE-1B26005D11BC}" type="pres">
      <dgm:prSet presAssocID="{E4C3D885-07C7-4A94-9F59-D4B4E33BC81C}" presName="node" presStyleLbl="node1" presStyleIdx="0" presStyleCnt="3" custScaleX="126306" custScaleY="95929">
        <dgm:presLayoutVars>
          <dgm:bulletEnabled val="1"/>
        </dgm:presLayoutVars>
      </dgm:prSet>
      <dgm:spPr/>
    </dgm:pt>
    <dgm:pt modelId="{DEDA8036-674C-4FDD-8B03-75C66B07125A}" type="pres">
      <dgm:prSet presAssocID="{E4C3D885-07C7-4A94-9F59-D4B4E33BC81C}" presName="spNode" presStyleCnt="0"/>
      <dgm:spPr/>
    </dgm:pt>
    <dgm:pt modelId="{1617014C-93FE-4BE7-9207-BDEBB98504A1}" type="pres">
      <dgm:prSet presAssocID="{BC54ACAC-2623-423F-9780-2832F92C6449}" presName="sibTrans" presStyleLbl="sibTrans1D1" presStyleIdx="0" presStyleCnt="3"/>
      <dgm:spPr/>
    </dgm:pt>
    <dgm:pt modelId="{01C582BD-6218-4078-8433-8A53048B12D7}" type="pres">
      <dgm:prSet presAssocID="{BEA3210F-711A-41E0-A6CF-F0F23BF06B20}" presName="node" presStyleLbl="node1" presStyleIdx="1" presStyleCnt="3" custScaleX="126306" custScaleY="95929">
        <dgm:presLayoutVars>
          <dgm:bulletEnabled val="1"/>
        </dgm:presLayoutVars>
      </dgm:prSet>
      <dgm:spPr/>
    </dgm:pt>
    <dgm:pt modelId="{FFB6C00B-33EA-43F5-9EF7-679995762066}" type="pres">
      <dgm:prSet presAssocID="{BEA3210F-711A-41E0-A6CF-F0F23BF06B20}" presName="spNode" presStyleCnt="0"/>
      <dgm:spPr/>
    </dgm:pt>
    <dgm:pt modelId="{09C460BF-7457-432A-BF20-2D590EDBC74F}" type="pres">
      <dgm:prSet presAssocID="{02F63364-4886-4D88-846B-FE872375C32E}" presName="sibTrans" presStyleLbl="sibTrans1D1" presStyleIdx="1" presStyleCnt="3"/>
      <dgm:spPr/>
    </dgm:pt>
    <dgm:pt modelId="{BBD0F89D-4B3A-4A54-8B94-ADA2D30C15E6}" type="pres">
      <dgm:prSet presAssocID="{EFDA79CD-055C-45CB-A3B3-3F3D2B3AEE56}" presName="node" presStyleLbl="node1" presStyleIdx="2" presStyleCnt="3" custScaleX="126306" custScaleY="95929">
        <dgm:presLayoutVars>
          <dgm:bulletEnabled val="1"/>
        </dgm:presLayoutVars>
      </dgm:prSet>
      <dgm:spPr/>
    </dgm:pt>
    <dgm:pt modelId="{3F40E109-B395-483A-948A-96F326010EA5}" type="pres">
      <dgm:prSet presAssocID="{EFDA79CD-055C-45CB-A3B3-3F3D2B3AEE56}" presName="spNode" presStyleCnt="0"/>
      <dgm:spPr/>
    </dgm:pt>
    <dgm:pt modelId="{A70BE7B8-DC99-4F57-82CA-5F0503FC7E15}" type="pres">
      <dgm:prSet presAssocID="{763EB633-1E55-4299-AF8C-020ED29F076A}" presName="sibTrans" presStyleLbl="sibTrans1D1" presStyleIdx="2" presStyleCnt="3"/>
      <dgm:spPr/>
    </dgm:pt>
  </dgm:ptLst>
  <dgm:cxnLst>
    <dgm:cxn modelId="{E5949600-BAAF-44E6-8ADC-A5BBD45284D4}" type="presOf" srcId="{E4C3D885-07C7-4A94-9F59-D4B4E33BC81C}" destId="{27722023-A1CF-4702-A6EE-1B26005D11BC}" srcOrd="0" destOrd="0" presId="urn:microsoft.com/office/officeart/2005/8/layout/cycle5"/>
    <dgm:cxn modelId="{69991F0E-8372-41FC-9CCE-ED656E7E5F1F}" type="presOf" srcId="{BC54ACAC-2623-423F-9780-2832F92C6449}" destId="{1617014C-93FE-4BE7-9207-BDEBB98504A1}" srcOrd="0" destOrd="0" presId="urn:microsoft.com/office/officeart/2005/8/layout/cycle5"/>
    <dgm:cxn modelId="{7936AF3D-6FAC-4B4E-A053-14EC4921289F}" type="presOf" srcId="{E5103D2F-A0FA-4382-B0E8-80A06D75E53C}" destId="{862E1F4B-4157-40E8-A8F0-011C3BC18D1C}" srcOrd="0" destOrd="0" presId="urn:microsoft.com/office/officeart/2005/8/layout/cycle5"/>
    <dgm:cxn modelId="{CDB50F45-A46A-49A6-81AB-C03745AD3C3D}" type="presOf" srcId="{EFDA79CD-055C-45CB-A3B3-3F3D2B3AEE56}" destId="{BBD0F89D-4B3A-4A54-8B94-ADA2D30C15E6}" srcOrd="0" destOrd="0" presId="urn:microsoft.com/office/officeart/2005/8/layout/cycle5"/>
    <dgm:cxn modelId="{8FB93754-9481-4AE0-8652-B251D64C7C33}" type="presOf" srcId="{763EB633-1E55-4299-AF8C-020ED29F076A}" destId="{A70BE7B8-DC99-4F57-82CA-5F0503FC7E15}" srcOrd="0" destOrd="0" presId="urn:microsoft.com/office/officeart/2005/8/layout/cycle5"/>
    <dgm:cxn modelId="{7245AC5B-3E4A-4E0E-9399-71F0C1671FFB}" type="presOf" srcId="{BEA3210F-711A-41E0-A6CF-F0F23BF06B20}" destId="{01C582BD-6218-4078-8433-8A53048B12D7}" srcOrd="0" destOrd="0" presId="urn:microsoft.com/office/officeart/2005/8/layout/cycle5"/>
    <dgm:cxn modelId="{A7516A84-063F-435B-BDE6-E36E7B014BA9}" srcId="{E5103D2F-A0FA-4382-B0E8-80A06D75E53C}" destId="{E4C3D885-07C7-4A94-9F59-D4B4E33BC81C}" srcOrd="0" destOrd="0" parTransId="{813A2C65-6593-4E6D-A9A9-CEB97BDF9E64}" sibTransId="{BC54ACAC-2623-423F-9780-2832F92C6449}"/>
    <dgm:cxn modelId="{1F117C8C-8FF7-4737-B202-005FE5B60818}" type="presOf" srcId="{02F63364-4886-4D88-846B-FE872375C32E}" destId="{09C460BF-7457-432A-BF20-2D590EDBC74F}" srcOrd="0" destOrd="0" presId="urn:microsoft.com/office/officeart/2005/8/layout/cycle5"/>
    <dgm:cxn modelId="{EB3B4CC1-4F5C-4830-93DF-ECE52C1E4009}" srcId="{E5103D2F-A0FA-4382-B0E8-80A06D75E53C}" destId="{EFDA79CD-055C-45CB-A3B3-3F3D2B3AEE56}" srcOrd="2" destOrd="0" parTransId="{F4D03744-8F2D-4DD7-BE4E-3832F753A17C}" sibTransId="{763EB633-1E55-4299-AF8C-020ED29F076A}"/>
    <dgm:cxn modelId="{7DE3C8C3-AA61-4A97-A096-18DAB61185E4}" srcId="{E5103D2F-A0FA-4382-B0E8-80A06D75E53C}" destId="{BEA3210F-711A-41E0-A6CF-F0F23BF06B20}" srcOrd="1" destOrd="0" parTransId="{1C92C489-64D2-488F-80B2-8AC3738EB538}" sibTransId="{02F63364-4886-4D88-846B-FE872375C32E}"/>
    <dgm:cxn modelId="{CC518929-7A5A-4B19-99EC-D1589B3C1460}" type="presParOf" srcId="{862E1F4B-4157-40E8-A8F0-011C3BC18D1C}" destId="{27722023-A1CF-4702-A6EE-1B26005D11BC}" srcOrd="0" destOrd="0" presId="urn:microsoft.com/office/officeart/2005/8/layout/cycle5"/>
    <dgm:cxn modelId="{A5208B4E-D5E6-494F-A273-7E5710916DDC}" type="presParOf" srcId="{862E1F4B-4157-40E8-A8F0-011C3BC18D1C}" destId="{DEDA8036-674C-4FDD-8B03-75C66B07125A}" srcOrd="1" destOrd="0" presId="urn:microsoft.com/office/officeart/2005/8/layout/cycle5"/>
    <dgm:cxn modelId="{B66B5EB7-4235-4541-A1FC-FF04CC05356A}" type="presParOf" srcId="{862E1F4B-4157-40E8-A8F0-011C3BC18D1C}" destId="{1617014C-93FE-4BE7-9207-BDEBB98504A1}" srcOrd="2" destOrd="0" presId="urn:microsoft.com/office/officeart/2005/8/layout/cycle5"/>
    <dgm:cxn modelId="{109CE480-1C99-410E-BC42-70FFC61047B1}" type="presParOf" srcId="{862E1F4B-4157-40E8-A8F0-011C3BC18D1C}" destId="{01C582BD-6218-4078-8433-8A53048B12D7}" srcOrd="3" destOrd="0" presId="urn:microsoft.com/office/officeart/2005/8/layout/cycle5"/>
    <dgm:cxn modelId="{B6F487D9-A4A8-4455-838D-46EF2EC96F98}" type="presParOf" srcId="{862E1F4B-4157-40E8-A8F0-011C3BC18D1C}" destId="{FFB6C00B-33EA-43F5-9EF7-679995762066}" srcOrd="4" destOrd="0" presId="urn:microsoft.com/office/officeart/2005/8/layout/cycle5"/>
    <dgm:cxn modelId="{A6A05B15-088D-40AB-8695-8442740A7F68}" type="presParOf" srcId="{862E1F4B-4157-40E8-A8F0-011C3BC18D1C}" destId="{09C460BF-7457-432A-BF20-2D590EDBC74F}" srcOrd="5" destOrd="0" presId="urn:microsoft.com/office/officeart/2005/8/layout/cycle5"/>
    <dgm:cxn modelId="{BB1B4424-2F9A-4FCE-B777-4210A2FCB234}" type="presParOf" srcId="{862E1F4B-4157-40E8-A8F0-011C3BC18D1C}" destId="{BBD0F89D-4B3A-4A54-8B94-ADA2D30C15E6}" srcOrd="6" destOrd="0" presId="urn:microsoft.com/office/officeart/2005/8/layout/cycle5"/>
    <dgm:cxn modelId="{F1FF581A-7E25-45FD-9A94-CD3DA82AF2B2}" type="presParOf" srcId="{862E1F4B-4157-40E8-A8F0-011C3BC18D1C}" destId="{3F40E109-B395-483A-948A-96F326010EA5}" srcOrd="7" destOrd="0" presId="urn:microsoft.com/office/officeart/2005/8/layout/cycle5"/>
    <dgm:cxn modelId="{DEFB6051-6126-4E5E-A6E5-08D2F65ADD46}" type="presParOf" srcId="{862E1F4B-4157-40E8-A8F0-011C3BC18D1C}" destId="{A70BE7B8-DC99-4F57-82CA-5F0503FC7E15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5A4B80-6FF8-4BB1-B251-8F9CF3A7635C}" type="doc">
      <dgm:prSet loTypeId="urn:microsoft.com/office/officeart/2005/8/layout/vProcess5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0C6F1E6-7806-49CE-82F4-8A1ACB33C837}">
      <dgm:prSet custT="1"/>
      <dgm:spPr/>
      <dgm:t>
        <a:bodyPr/>
        <a:lstStyle/>
        <a:p>
          <a:r>
            <a:rPr lang="ru-RU" sz="2400" b="1">
              <a:solidFill>
                <a:schemeClr val="tx1"/>
              </a:solidFill>
            </a:rPr>
            <a:t>ПЕДАГОГ</a:t>
          </a:r>
          <a:endParaRPr lang="en-US" sz="2400" b="1">
            <a:solidFill>
              <a:schemeClr val="tx1"/>
            </a:solidFill>
          </a:endParaRPr>
        </a:p>
      </dgm:t>
    </dgm:pt>
    <dgm:pt modelId="{41E95395-B851-456F-ABBE-A8E29798DEA2}" type="parTrans" cxnId="{8B2C8B3B-7776-4ED7-A17D-904F8B65D19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1CDEC246-C8D6-45BD-A8D1-761A3428E225}" type="sibTrans" cxnId="{8B2C8B3B-7776-4ED7-A17D-904F8B65D19B}">
      <dgm:prSet custT="1"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5D91C16F-AA07-4D1A-AFF6-071300480685}">
      <dgm:prSet custT="1"/>
      <dgm:spPr/>
      <dgm:t>
        <a:bodyPr/>
        <a:lstStyle/>
        <a:p>
          <a:r>
            <a:rPr lang="ru-RU" sz="2400" b="1" dirty="0">
              <a:solidFill>
                <a:schemeClr val="tx1"/>
              </a:solidFill>
            </a:rPr>
            <a:t>СТУДЕНТЫ БЕЗ ОГРАНИЧЕНИЙ</a:t>
          </a:r>
          <a:br>
            <a:rPr lang="ru-RU" sz="2400" b="1" dirty="0">
              <a:solidFill>
                <a:schemeClr val="tx1"/>
              </a:solidFill>
            </a:rPr>
          </a:br>
          <a:r>
            <a:rPr lang="ru-RU" sz="2400" b="1" dirty="0">
              <a:solidFill>
                <a:schemeClr val="tx1"/>
              </a:solidFill>
            </a:rPr>
            <a:t>ПО ЗДОРОВЬЮ</a:t>
          </a:r>
          <a:endParaRPr lang="en-US" sz="2400" b="1" dirty="0">
            <a:solidFill>
              <a:schemeClr val="tx1"/>
            </a:solidFill>
          </a:endParaRPr>
        </a:p>
      </dgm:t>
    </dgm:pt>
    <dgm:pt modelId="{BF38E77B-4B5A-4F95-B248-23923F6CF267}" type="parTrans" cxnId="{2B52D72B-69ED-4596-84E3-6E138B761DAB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C8861DC3-FDE0-489E-8476-3FB902F94D33}" type="sibTrans" cxnId="{2B52D72B-69ED-4596-84E3-6E138B761DAB}">
      <dgm:prSet custT="1"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03C8F7C-B902-4289-BE3C-C5B698C57025}">
      <dgm:prSet custT="1"/>
      <dgm:spPr/>
      <dgm:t>
        <a:bodyPr/>
        <a:lstStyle/>
        <a:p>
          <a:r>
            <a:rPr lang="ru-RU" sz="2400" b="1">
              <a:solidFill>
                <a:schemeClr val="tx1"/>
              </a:solidFill>
            </a:rPr>
            <a:t>СТУДЕНТЫ С ОВЗ</a:t>
          </a:r>
          <a:endParaRPr lang="en-US" sz="2400" b="1">
            <a:solidFill>
              <a:schemeClr val="tx1"/>
            </a:solidFill>
          </a:endParaRPr>
        </a:p>
      </dgm:t>
    </dgm:pt>
    <dgm:pt modelId="{CA2BCA60-5741-44C1-A8F9-A1C462717B3F}" type="parTrans" cxnId="{955DF245-16C9-4554-8C08-A0DF441D0D2C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25D2A98E-BECA-4145-BB13-69FF05755F7E}" type="sibTrans" cxnId="{955DF245-16C9-4554-8C08-A0DF441D0D2C}">
      <dgm:prSet custT="1"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4DF98D0-ADCD-4967-A8E8-2E3CADD012B4}">
      <dgm:prSet custT="1"/>
      <dgm:spPr/>
      <dgm:t>
        <a:bodyPr/>
        <a:lstStyle/>
        <a:p>
          <a:r>
            <a:rPr lang="ru-RU" sz="2400" b="1">
              <a:solidFill>
                <a:schemeClr val="tx1"/>
              </a:solidFill>
            </a:rPr>
            <a:t>АДМИНИСТРАЦИЯ ВУЗА</a:t>
          </a:r>
          <a:endParaRPr lang="en-US" sz="2400" b="1">
            <a:solidFill>
              <a:schemeClr val="tx1"/>
            </a:solidFill>
          </a:endParaRPr>
        </a:p>
      </dgm:t>
    </dgm:pt>
    <dgm:pt modelId="{C1262745-E69E-4F88-B629-F04EEFD08623}" type="parTrans" cxnId="{87088730-B2C2-401D-AEF8-E0245204784E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85928E26-228C-41B6-A733-5C7FF4DE6951}" type="sibTrans" cxnId="{87088730-B2C2-401D-AEF8-E0245204784E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380BD6E-B262-4AF2-B9E8-19267D2BDADA}" type="pres">
      <dgm:prSet presAssocID="{975A4B80-6FF8-4BB1-B251-8F9CF3A7635C}" presName="outerComposite" presStyleCnt="0">
        <dgm:presLayoutVars>
          <dgm:chMax val="5"/>
          <dgm:dir/>
          <dgm:resizeHandles val="exact"/>
        </dgm:presLayoutVars>
      </dgm:prSet>
      <dgm:spPr/>
    </dgm:pt>
    <dgm:pt modelId="{BDC1A0DB-6830-4709-B6F5-596A412E4C55}" type="pres">
      <dgm:prSet presAssocID="{975A4B80-6FF8-4BB1-B251-8F9CF3A7635C}" presName="dummyMaxCanvas" presStyleCnt="0">
        <dgm:presLayoutVars/>
      </dgm:prSet>
      <dgm:spPr/>
    </dgm:pt>
    <dgm:pt modelId="{D3C82CC0-0BF0-4D08-B607-5E8AC9977321}" type="pres">
      <dgm:prSet presAssocID="{975A4B80-6FF8-4BB1-B251-8F9CF3A7635C}" presName="FourNodes_1" presStyleLbl="node1" presStyleIdx="0" presStyleCnt="4">
        <dgm:presLayoutVars>
          <dgm:bulletEnabled val="1"/>
        </dgm:presLayoutVars>
      </dgm:prSet>
      <dgm:spPr/>
    </dgm:pt>
    <dgm:pt modelId="{27BBC952-A708-4A35-A1D1-CCA78E6D971B}" type="pres">
      <dgm:prSet presAssocID="{975A4B80-6FF8-4BB1-B251-8F9CF3A7635C}" presName="FourNodes_2" presStyleLbl="node1" presStyleIdx="1" presStyleCnt="4">
        <dgm:presLayoutVars>
          <dgm:bulletEnabled val="1"/>
        </dgm:presLayoutVars>
      </dgm:prSet>
      <dgm:spPr/>
    </dgm:pt>
    <dgm:pt modelId="{15A6E50D-FB81-4AF5-A88A-6867A4486351}" type="pres">
      <dgm:prSet presAssocID="{975A4B80-6FF8-4BB1-B251-8F9CF3A7635C}" presName="FourNodes_3" presStyleLbl="node1" presStyleIdx="2" presStyleCnt="4">
        <dgm:presLayoutVars>
          <dgm:bulletEnabled val="1"/>
        </dgm:presLayoutVars>
      </dgm:prSet>
      <dgm:spPr/>
    </dgm:pt>
    <dgm:pt modelId="{0CD60DB3-FDFB-4998-8EC0-8B918F1D1868}" type="pres">
      <dgm:prSet presAssocID="{975A4B80-6FF8-4BB1-B251-8F9CF3A7635C}" presName="FourNodes_4" presStyleLbl="node1" presStyleIdx="3" presStyleCnt="4">
        <dgm:presLayoutVars>
          <dgm:bulletEnabled val="1"/>
        </dgm:presLayoutVars>
      </dgm:prSet>
      <dgm:spPr/>
    </dgm:pt>
    <dgm:pt modelId="{0B2985A8-95B8-4001-8FBF-C209E944DF80}" type="pres">
      <dgm:prSet presAssocID="{975A4B80-6FF8-4BB1-B251-8F9CF3A7635C}" presName="FourConn_1-2" presStyleLbl="fgAccFollowNode1" presStyleIdx="0" presStyleCnt="3">
        <dgm:presLayoutVars>
          <dgm:bulletEnabled val="1"/>
        </dgm:presLayoutVars>
      </dgm:prSet>
      <dgm:spPr/>
    </dgm:pt>
    <dgm:pt modelId="{69B67F15-A048-4623-B4C9-E27A604A2FD0}" type="pres">
      <dgm:prSet presAssocID="{975A4B80-6FF8-4BB1-B251-8F9CF3A7635C}" presName="FourConn_2-3" presStyleLbl="fgAccFollowNode1" presStyleIdx="1" presStyleCnt="3">
        <dgm:presLayoutVars>
          <dgm:bulletEnabled val="1"/>
        </dgm:presLayoutVars>
      </dgm:prSet>
      <dgm:spPr/>
    </dgm:pt>
    <dgm:pt modelId="{70A1B110-F8E8-4201-B79C-B9BF569AB756}" type="pres">
      <dgm:prSet presAssocID="{975A4B80-6FF8-4BB1-B251-8F9CF3A7635C}" presName="FourConn_3-4" presStyleLbl="fgAccFollowNode1" presStyleIdx="2" presStyleCnt="3">
        <dgm:presLayoutVars>
          <dgm:bulletEnabled val="1"/>
        </dgm:presLayoutVars>
      </dgm:prSet>
      <dgm:spPr/>
    </dgm:pt>
    <dgm:pt modelId="{034BAA73-AC90-4DA3-8B95-AAFBD60571E7}" type="pres">
      <dgm:prSet presAssocID="{975A4B80-6FF8-4BB1-B251-8F9CF3A7635C}" presName="FourNodes_1_text" presStyleLbl="node1" presStyleIdx="3" presStyleCnt="4">
        <dgm:presLayoutVars>
          <dgm:bulletEnabled val="1"/>
        </dgm:presLayoutVars>
      </dgm:prSet>
      <dgm:spPr/>
    </dgm:pt>
    <dgm:pt modelId="{BDB9D0D0-DB4D-489B-9935-C83A9CDA3BF8}" type="pres">
      <dgm:prSet presAssocID="{975A4B80-6FF8-4BB1-B251-8F9CF3A7635C}" presName="FourNodes_2_text" presStyleLbl="node1" presStyleIdx="3" presStyleCnt="4">
        <dgm:presLayoutVars>
          <dgm:bulletEnabled val="1"/>
        </dgm:presLayoutVars>
      </dgm:prSet>
      <dgm:spPr/>
    </dgm:pt>
    <dgm:pt modelId="{CF056CB1-16DA-42C8-BF15-FE7A8E8D2F94}" type="pres">
      <dgm:prSet presAssocID="{975A4B80-6FF8-4BB1-B251-8F9CF3A7635C}" presName="FourNodes_3_text" presStyleLbl="node1" presStyleIdx="3" presStyleCnt="4">
        <dgm:presLayoutVars>
          <dgm:bulletEnabled val="1"/>
        </dgm:presLayoutVars>
      </dgm:prSet>
      <dgm:spPr/>
    </dgm:pt>
    <dgm:pt modelId="{DA94DC7A-3753-4AD7-894A-300D0D16FB1B}" type="pres">
      <dgm:prSet presAssocID="{975A4B80-6FF8-4BB1-B251-8F9CF3A7635C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D8CF4F10-AFB8-4560-9ED8-0878A72AD471}" type="presOf" srcId="{303C8F7C-B902-4289-BE3C-C5B698C57025}" destId="{CF056CB1-16DA-42C8-BF15-FE7A8E8D2F94}" srcOrd="1" destOrd="0" presId="urn:microsoft.com/office/officeart/2005/8/layout/vProcess5"/>
    <dgm:cxn modelId="{2053A113-81C9-41F5-93CF-DB97951E7B3B}" type="presOf" srcId="{94DF98D0-ADCD-4967-A8E8-2E3CADD012B4}" destId="{0CD60DB3-FDFB-4998-8EC0-8B918F1D1868}" srcOrd="0" destOrd="0" presId="urn:microsoft.com/office/officeart/2005/8/layout/vProcess5"/>
    <dgm:cxn modelId="{0559E02A-643E-479D-B2F1-A2547E48880D}" type="presOf" srcId="{94DF98D0-ADCD-4967-A8E8-2E3CADD012B4}" destId="{DA94DC7A-3753-4AD7-894A-300D0D16FB1B}" srcOrd="1" destOrd="0" presId="urn:microsoft.com/office/officeart/2005/8/layout/vProcess5"/>
    <dgm:cxn modelId="{2B52D72B-69ED-4596-84E3-6E138B761DAB}" srcId="{975A4B80-6FF8-4BB1-B251-8F9CF3A7635C}" destId="{5D91C16F-AA07-4D1A-AFF6-071300480685}" srcOrd="1" destOrd="0" parTransId="{BF38E77B-4B5A-4F95-B248-23923F6CF267}" sibTransId="{C8861DC3-FDE0-489E-8476-3FB902F94D33}"/>
    <dgm:cxn modelId="{87088730-B2C2-401D-AEF8-E0245204784E}" srcId="{975A4B80-6FF8-4BB1-B251-8F9CF3A7635C}" destId="{94DF98D0-ADCD-4967-A8E8-2E3CADD012B4}" srcOrd="3" destOrd="0" parTransId="{C1262745-E69E-4F88-B629-F04EEFD08623}" sibTransId="{85928E26-228C-41B6-A733-5C7FF4DE6951}"/>
    <dgm:cxn modelId="{8B2C8B3B-7776-4ED7-A17D-904F8B65D19B}" srcId="{975A4B80-6FF8-4BB1-B251-8F9CF3A7635C}" destId="{90C6F1E6-7806-49CE-82F4-8A1ACB33C837}" srcOrd="0" destOrd="0" parTransId="{41E95395-B851-456F-ABBE-A8E29798DEA2}" sibTransId="{1CDEC246-C8D6-45BD-A8D1-761A3428E225}"/>
    <dgm:cxn modelId="{955DF245-16C9-4554-8C08-A0DF441D0D2C}" srcId="{975A4B80-6FF8-4BB1-B251-8F9CF3A7635C}" destId="{303C8F7C-B902-4289-BE3C-C5B698C57025}" srcOrd="2" destOrd="0" parTransId="{CA2BCA60-5741-44C1-A8F9-A1C462717B3F}" sibTransId="{25D2A98E-BECA-4145-BB13-69FF05755F7E}"/>
    <dgm:cxn modelId="{EB738250-CBBB-4D97-942C-86AED73E1B3B}" type="presOf" srcId="{975A4B80-6FF8-4BB1-B251-8F9CF3A7635C}" destId="{D380BD6E-B262-4AF2-B9E8-19267D2BDADA}" srcOrd="0" destOrd="0" presId="urn:microsoft.com/office/officeart/2005/8/layout/vProcess5"/>
    <dgm:cxn modelId="{DB342E6D-4375-4D9C-BECE-257F22C8A4A0}" type="presOf" srcId="{303C8F7C-B902-4289-BE3C-C5B698C57025}" destId="{15A6E50D-FB81-4AF5-A88A-6867A4486351}" srcOrd="0" destOrd="0" presId="urn:microsoft.com/office/officeart/2005/8/layout/vProcess5"/>
    <dgm:cxn modelId="{4C5A45B1-4B26-42AF-BF3F-FBF4B2F2B994}" type="presOf" srcId="{1CDEC246-C8D6-45BD-A8D1-761A3428E225}" destId="{0B2985A8-95B8-4001-8FBF-C209E944DF80}" srcOrd="0" destOrd="0" presId="urn:microsoft.com/office/officeart/2005/8/layout/vProcess5"/>
    <dgm:cxn modelId="{D53E33C2-AB20-430A-8104-A27DA1112620}" type="presOf" srcId="{C8861DC3-FDE0-489E-8476-3FB902F94D33}" destId="{69B67F15-A048-4623-B4C9-E27A604A2FD0}" srcOrd="0" destOrd="0" presId="urn:microsoft.com/office/officeart/2005/8/layout/vProcess5"/>
    <dgm:cxn modelId="{1F66EBC2-8DA9-459F-922A-2BCA8E44A3A0}" type="presOf" srcId="{90C6F1E6-7806-49CE-82F4-8A1ACB33C837}" destId="{D3C82CC0-0BF0-4D08-B607-5E8AC9977321}" srcOrd="0" destOrd="0" presId="urn:microsoft.com/office/officeart/2005/8/layout/vProcess5"/>
    <dgm:cxn modelId="{9D486FCE-646D-4F5E-BC39-708576881574}" type="presOf" srcId="{25D2A98E-BECA-4145-BB13-69FF05755F7E}" destId="{70A1B110-F8E8-4201-B79C-B9BF569AB756}" srcOrd="0" destOrd="0" presId="urn:microsoft.com/office/officeart/2005/8/layout/vProcess5"/>
    <dgm:cxn modelId="{BD6C9DD3-7E1E-4147-940D-0C6E97B9512F}" type="presOf" srcId="{90C6F1E6-7806-49CE-82F4-8A1ACB33C837}" destId="{034BAA73-AC90-4DA3-8B95-AAFBD60571E7}" srcOrd="1" destOrd="0" presId="urn:microsoft.com/office/officeart/2005/8/layout/vProcess5"/>
    <dgm:cxn modelId="{18372CE9-67B6-4897-BAF5-71A4063E48A1}" type="presOf" srcId="{5D91C16F-AA07-4D1A-AFF6-071300480685}" destId="{BDB9D0D0-DB4D-489B-9935-C83A9CDA3BF8}" srcOrd="1" destOrd="0" presId="urn:microsoft.com/office/officeart/2005/8/layout/vProcess5"/>
    <dgm:cxn modelId="{E12E8AF4-0990-4262-A18F-46E2911889B1}" type="presOf" srcId="{5D91C16F-AA07-4D1A-AFF6-071300480685}" destId="{27BBC952-A708-4A35-A1D1-CCA78E6D971B}" srcOrd="0" destOrd="0" presId="urn:microsoft.com/office/officeart/2005/8/layout/vProcess5"/>
    <dgm:cxn modelId="{4E66F692-96D5-48C9-BD62-03D30E36ED4E}" type="presParOf" srcId="{D380BD6E-B262-4AF2-B9E8-19267D2BDADA}" destId="{BDC1A0DB-6830-4709-B6F5-596A412E4C55}" srcOrd="0" destOrd="0" presId="urn:microsoft.com/office/officeart/2005/8/layout/vProcess5"/>
    <dgm:cxn modelId="{77DDBFC3-9485-4B08-89E2-3C66230E9217}" type="presParOf" srcId="{D380BD6E-B262-4AF2-B9E8-19267D2BDADA}" destId="{D3C82CC0-0BF0-4D08-B607-5E8AC9977321}" srcOrd="1" destOrd="0" presId="urn:microsoft.com/office/officeart/2005/8/layout/vProcess5"/>
    <dgm:cxn modelId="{ED1A1B08-B114-4617-B0F3-22CFBEFE23FD}" type="presParOf" srcId="{D380BD6E-B262-4AF2-B9E8-19267D2BDADA}" destId="{27BBC952-A708-4A35-A1D1-CCA78E6D971B}" srcOrd="2" destOrd="0" presId="urn:microsoft.com/office/officeart/2005/8/layout/vProcess5"/>
    <dgm:cxn modelId="{025D40F4-7ECB-49FE-BD7C-9F30C91B9928}" type="presParOf" srcId="{D380BD6E-B262-4AF2-B9E8-19267D2BDADA}" destId="{15A6E50D-FB81-4AF5-A88A-6867A4486351}" srcOrd="3" destOrd="0" presId="urn:microsoft.com/office/officeart/2005/8/layout/vProcess5"/>
    <dgm:cxn modelId="{D0F59AC1-3B3F-47B9-A3D7-8A0E7ED62AE0}" type="presParOf" srcId="{D380BD6E-B262-4AF2-B9E8-19267D2BDADA}" destId="{0CD60DB3-FDFB-4998-8EC0-8B918F1D1868}" srcOrd="4" destOrd="0" presId="urn:microsoft.com/office/officeart/2005/8/layout/vProcess5"/>
    <dgm:cxn modelId="{D9B36189-80E6-44D6-B536-CA3C9B2B0510}" type="presParOf" srcId="{D380BD6E-B262-4AF2-B9E8-19267D2BDADA}" destId="{0B2985A8-95B8-4001-8FBF-C209E944DF80}" srcOrd="5" destOrd="0" presId="urn:microsoft.com/office/officeart/2005/8/layout/vProcess5"/>
    <dgm:cxn modelId="{2183BEC6-4F85-44DC-8C7D-9D384A7A4AF6}" type="presParOf" srcId="{D380BD6E-B262-4AF2-B9E8-19267D2BDADA}" destId="{69B67F15-A048-4623-B4C9-E27A604A2FD0}" srcOrd="6" destOrd="0" presId="urn:microsoft.com/office/officeart/2005/8/layout/vProcess5"/>
    <dgm:cxn modelId="{2AF49A7D-16AD-4B2D-B1D4-E0B78D0B94A2}" type="presParOf" srcId="{D380BD6E-B262-4AF2-B9E8-19267D2BDADA}" destId="{70A1B110-F8E8-4201-B79C-B9BF569AB756}" srcOrd="7" destOrd="0" presId="urn:microsoft.com/office/officeart/2005/8/layout/vProcess5"/>
    <dgm:cxn modelId="{5BD6B780-69CB-4223-8307-2BC9D885A87A}" type="presParOf" srcId="{D380BD6E-B262-4AF2-B9E8-19267D2BDADA}" destId="{034BAA73-AC90-4DA3-8B95-AAFBD60571E7}" srcOrd="8" destOrd="0" presId="urn:microsoft.com/office/officeart/2005/8/layout/vProcess5"/>
    <dgm:cxn modelId="{4DA27F6B-BA6D-46A4-AF38-3FBF79891200}" type="presParOf" srcId="{D380BD6E-B262-4AF2-B9E8-19267D2BDADA}" destId="{BDB9D0D0-DB4D-489B-9935-C83A9CDA3BF8}" srcOrd="9" destOrd="0" presId="urn:microsoft.com/office/officeart/2005/8/layout/vProcess5"/>
    <dgm:cxn modelId="{6386A86E-51F5-4A27-9F1C-5C04858DD591}" type="presParOf" srcId="{D380BD6E-B262-4AF2-B9E8-19267D2BDADA}" destId="{CF056CB1-16DA-42C8-BF15-FE7A8E8D2F94}" srcOrd="10" destOrd="0" presId="urn:microsoft.com/office/officeart/2005/8/layout/vProcess5"/>
    <dgm:cxn modelId="{7CCFA86F-04EF-4DF9-91D5-495209F87825}" type="presParOf" srcId="{D380BD6E-B262-4AF2-B9E8-19267D2BDADA}" destId="{DA94DC7A-3753-4AD7-894A-300D0D16FB1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04361E-D80D-45B3-A18D-692BAEA5DD71}" type="doc">
      <dgm:prSet loTypeId="urn:microsoft.com/office/officeart/2008/layout/VerticalCurved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1FCB77-0975-4B67-ACD7-17B99A945F54}">
      <dgm:prSet custT="1"/>
      <dgm:spPr/>
      <dgm:t>
        <a:bodyPr lIns="432000" tIns="36000" rIns="36000" bIns="36000"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baseline="0" dirty="0">
              <a:solidFill>
                <a:schemeClr val="tx1"/>
              </a:solidFill>
            </a:rPr>
            <a:t>НЕЖЕЛАНИЕ ОСВАИВАТЬ НЕЗНАКОМЫЕ МЕТОДИКИ РАБОТЫ</a:t>
          </a:r>
          <a:endParaRPr lang="en-US" sz="2000" b="1" dirty="0">
            <a:solidFill>
              <a:schemeClr val="tx1"/>
            </a:solidFill>
          </a:endParaRPr>
        </a:p>
      </dgm:t>
    </dgm:pt>
    <dgm:pt modelId="{ED5B442D-E594-48C4-9B78-1172DE8122A1}" type="parTrans" cxnId="{B51B349D-5203-4C1F-BDAE-B22DE757934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43B6887-25D9-4390-94D1-F30F8F8EF501}" type="sibTrans" cxnId="{B51B349D-5203-4C1F-BDAE-B22DE757934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0A1245B9-7A7C-4741-BDEB-F66347352412}">
      <dgm:prSet custT="1"/>
      <dgm:spPr/>
      <dgm:t>
        <a:bodyPr lIns="432000" tIns="36000" rIns="36000" bIns="36000"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baseline="0">
              <a:solidFill>
                <a:schemeClr val="tx1"/>
              </a:solidFill>
            </a:rPr>
            <a:t>ИГНОРИРОВАНИЕ ОСОБЫХ ПОТРЕБНОСТЕЙ ОБУЧАЮЩИХСЯ С ОВЗ</a:t>
          </a:r>
          <a:endParaRPr lang="en-US" sz="2000" b="1">
            <a:solidFill>
              <a:schemeClr val="tx1"/>
            </a:solidFill>
          </a:endParaRPr>
        </a:p>
      </dgm:t>
    </dgm:pt>
    <dgm:pt modelId="{A28F9218-FB17-4F5F-B8EA-A468B84E3E5A}" type="parTrans" cxnId="{224F9398-24C3-4D2C-A716-162748DC9D4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E4E87DA-0427-4027-9040-5F9E1BF88485}" type="sibTrans" cxnId="{224F9398-24C3-4D2C-A716-162748DC9D4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5978AE9-E837-457B-AB72-60045DA97645}">
      <dgm:prSet custT="1"/>
      <dgm:spPr/>
      <dgm:t>
        <a:bodyPr lIns="432000" tIns="36000" rIns="36000" bIns="36000"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baseline="0" dirty="0">
              <a:solidFill>
                <a:schemeClr val="tx1"/>
              </a:solidFill>
            </a:rPr>
            <a:t>РАЗДРАЖИТЕЛЬНОСТЬ ПРИ НЕОБХОДИМОСТИ ПОТРАТИТЬ БОЛЬШЕ ВРЕМЕНИ И УСИЛИЙ</a:t>
          </a:r>
          <a:br>
            <a:rPr lang="ru-RU" sz="2000" b="1" baseline="0" dirty="0">
              <a:solidFill>
                <a:schemeClr val="tx1"/>
              </a:solidFill>
            </a:rPr>
          </a:br>
          <a:r>
            <a:rPr lang="ru-RU" sz="2000" b="1" baseline="0" dirty="0">
              <a:solidFill>
                <a:schemeClr val="tx1"/>
              </a:solidFill>
            </a:rPr>
            <a:t>НА ОБЪЯСНЕНИЕ МАТЕРИАЛА</a:t>
          </a:r>
          <a:endParaRPr lang="en-US" sz="2000" b="1" dirty="0">
            <a:solidFill>
              <a:schemeClr val="tx1"/>
            </a:solidFill>
          </a:endParaRPr>
        </a:p>
      </dgm:t>
    </dgm:pt>
    <dgm:pt modelId="{4E39F213-1700-42AF-A2B8-62934BB48227}" type="parTrans" cxnId="{635F34E6-6C74-46DB-B30E-EC8B5A25AAE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49D8EA7-C6CC-4427-8BEC-F57DC48A32EA}" type="sibTrans" cxnId="{635F34E6-6C74-46DB-B30E-EC8B5A25AAE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8E56A30-90B1-426E-A008-17739109FE33}">
      <dgm:prSet custT="1"/>
      <dgm:spPr/>
      <dgm:t>
        <a:bodyPr lIns="432000" tIns="36000" rIns="36000" bIns="36000"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baseline="0">
              <a:solidFill>
                <a:schemeClr val="tx1"/>
              </a:solidFill>
            </a:rPr>
            <a:t>СТРАХ И РАСТЕРЯННОСТЬ ПЕРЕД НЕЗНАКОМОЙ КАТЕГОРИЕЙ ОБУЧАЮЩИХСЯ</a:t>
          </a:r>
          <a:endParaRPr lang="en-US" sz="2000" b="1">
            <a:solidFill>
              <a:schemeClr val="tx1"/>
            </a:solidFill>
          </a:endParaRPr>
        </a:p>
      </dgm:t>
    </dgm:pt>
    <dgm:pt modelId="{D639871E-8D34-4970-97AC-8818F6EEF9C2}" type="parTrans" cxnId="{6BE5E70F-752E-4390-AD7D-306E61309D0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07379784-C6DB-4BBC-ACF9-0A1000369042}" type="sibTrans" cxnId="{6BE5E70F-752E-4390-AD7D-306E61309D0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497D5B8-C92E-4AB5-ACC6-DC95B42286C4}">
      <dgm:prSet custT="1"/>
      <dgm:spPr/>
      <dgm:t>
        <a:bodyPr lIns="432000" tIns="36000" rIns="36000" bIns="36000"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baseline="0" dirty="0">
              <a:solidFill>
                <a:schemeClr val="tx1"/>
              </a:solidFill>
            </a:rPr>
            <a:t>ПЕРЕЖИВАНИЯ ПО ПОВОДУ СОБСТВЕННОЙ НЕКОМПЕТЕНТНОСТИ</a:t>
          </a:r>
          <a:endParaRPr lang="en-US" sz="2000" b="1" dirty="0">
            <a:solidFill>
              <a:schemeClr val="tx1"/>
            </a:solidFill>
          </a:endParaRPr>
        </a:p>
      </dgm:t>
    </dgm:pt>
    <dgm:pt modelId="{4C05C284-4C9B-40B9-9505-F26E2670C462}" type="parTrans" cxnId="{1C54564E-39E8-4E37-9EA6-C6EFDD67893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E836677-D8FD-4EA7-9670-A6E9A7756D0F}" type="sibTrans" cxnId="{1C54564E-39E8-4E37-9EA6-C6EFDD67893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EA1ADE0-4601-44CE-AB27-9F1E34BBF23C}" type="pres">
      <dgm:prSet presAssocID="{8A04361E-D80D-45B3-A18D-692BAEA5DD71}" presName="Name0" presStyleCnt="0">
        <dgm:presLayoutVars>
          <dgm:chMax val="7"/>
          <dgm:chPref val="7"/>
          <dgm:dir/>
        </dgm:presLayoutVars>
      </dgm:prSet>
      <dgm:spPr/>
    </dgm:pt>
    <dgm:pt modelId="{11D0A0E2-D5EC-4ADD-9536-8BC371F4F2A3}" type="pres">
      <dgm:prSet presAssocID="{8A04361E-D80D-45B3-A18D-692BAEA5DD71}" presName="Name1" presStyleCnt="0"/>
      <dgm:spPr/>
    </dgm:pt>
    <dgm:pt modelId="{5571B6C6-8505-439D-95ED-77D5484CD603}" type="pres">
      <dgm:prSet presAssocID="{8A04361E-D80D-45B3-A18D-692BAEA5DD71}" presName="cycle" presStyleCnt="0"/>
      <dgm:spPr/>
    </dgm:pt>
    <dgm:pt modelId="{B4A97B22-3EF0-4FC6-A791-B3870E65B785}" type="pres">
      <dgm:prSet presAssocID="{8A04361E-D80D-45B3-A18D-692BAEA5DD71}" presName="srcNode" presStyleLbl="node1" presStyleIdx="0" presStyleCnt="5"/>
      <dgm:spPr/>
    </dgm:pt>
    <dgm:pt modelId="{5404A046-2B55-4FD1-BFD7-9A16E60A34B5}" type="pres">
      <dgm:prSet presAssocID="{8A04361E-D80D-45B3-A18D-692BAEA5DD71}" presName="conn" presStyleLbl="parChTrans1D2" presStyleIdx="0" presStyleCnt="1"/>
      <dgm:spPr/>
    </dgm:pt>
    <dgm:pt modelId="{17B5867B-F410-4125-A5AC-2DF804065424}" type="pres">
      <dgm:prSet presAssocID="{8A04361E-D80D-45B3-A18D-692BAEA5DD71}" presName="extraNode" presStyleLbl="node1" presStyleIdx="0" presStyleCnt="5"/>
      <dgm:spPr/>
    </dgm:pt>
    <dgm:pt modelId="{5210E951-904F-4C01-A35E-A62AD2A821F8}" type="pres">
      <dgm:prSet presAssocID="{8A04361E-D80D-45B3-A18D-692BAEA5DD71}" presName="dstNode" presStyleLbl="node1" presStyleIdx="0" presStyleCnt="5"/>
      <dgm:spPr/>
    </dgm:pt>
    <dgm:pt modelId="{C4E0A78C-6052-4CD9-8375-A38D42B6C8F9}" type="pres">
      <dgm:prSet presAssocID="{511FCB77-0975-4B67-ACD7-17B99A945F54}" presName="text_1" presStyleLbl="node1" presStyleIdx="0" presStyleCnt="5">
        <dgm:presLayoutVars>
          <dgm:bulletEnabled val="1"/>
        </dgm:presLayoutVars>
      </dgm:prSet>
      <dgm:spPr/>
    </dgm:pt>
    <dgm:pt modelId="{1C053A58-2691-4359-99D0-754EBA902595}" type="pres">
      <dgm:prSet presAssocID="{511FCB77-0975-4B67-ACD7-17B99A945F54}" presName="accent_1" presStyleCnt="0"/>
      <dgm:spPr/>
    </dgm:pt>
    <dgm:pt modelId="{9307C7F0-97BE-4990-89F5-200685C2B1E5}" type="pres">
      <dgm:prSet presAssocID="{511FCB77-0975-4B67-ACD7-17B99A945F54}" presName="accentRepeatNode" presStyleLbl="solidFgAcc1" presStyleIdx="0" presStyleCnt="5"/>
      <dgm:spPr/>
    </dgm:pt>
    <dgm:pt modelId="{8EE90B8E-D9C2-4D53-ACA5-AD7E24A160B6}" type="pres">
      <dgm:prSet presAssocID="{0A1245B9-7A7C-4741-BDEB-F66347352412}" presName="text_2" presStyleLbl="node1" presStyleIdx="1" presStyleCnt="5">
        <dgm:presLayoutVars>
          <dgm:bulletEnabled val="1"/>
        </dgm:presLayoutVars>
      </dgm:prSet>
      <dgm:spPr/>
    </dgm:pt>
    <dgm:pt modelId="{691D028B-F942-415B-9179-941E28C4310B}" type="pres">
      <dgm:prSet presAssocID="{0A1245B9-7A7C-4741-BDEB-F66347352412}" presName="accent_2" presStyleCnt="0"/>
      <dgm:spPr/>
    </dgm:pt>
    <dgm:pt modelId="{D0B3405A-A35C-49D6-9375-D151EDED6F07}" type="pres">
      <dgm:prSet presAssocID="{0A1245B9-7A7C-4741-BDEB-F66347352412}" presName="accentRepeatNode" presStyleLbl="solidFgAcc1" presStyleIdx="1" presStyleCnt="5"/>
      <dgm:spPr/>
    </dgm:pt>
    <dgm:pt modelId="{EDC37ED8-D2D8-4F57-AAD1-DF6E37F229F4}" type="pres">
      <dgm:prSet presAssocID="{25978AE9-E837-457B-AB72-60045DA97645}" presName="text_3" presStyleLbl="node1" presStyleIdx="2" presStyleCnt="5" custScaleY="124171">
        <dgm:presLayoutVars>
          <dgm:bulletEnabled val="1"/>
        </dgm:presLayoutVars>
      </dgm:prSet>
      <dgm:spPr/>
    </dgm:pt>
    <dgm:pt modelId="{3D3FAC0D-0A95-4606-BE04-28FEF6C97F8C}" type="pres">
      <dgm:prSet presAssocID="{25978AE9-E837-457B-AB72-60045DA97645}" presName="accent_3" presStyleCnt="0"/>
      <dgm:spPr/>
    </dgm:pt>
    <dgm:pt modelId="{4AEC080A-F662-490A-96AA-DAB4BFDDA95A}" type="pres">
      <dgm:prSet presAssocID="{25978AE9-E837-457B-AB72-60045DA97645}" presName="accentRepeatNode" presStyleLbl="solidFgAcc1" presStyleIdx="2" presStyleCnt="5"/>
      <dgm:spPr/>
    </dgm:pt>
    <dgm:pt modelId="{63FADD58-6EE5-4C49-98F7-ED11FB932552}" type="pres">
      <dgm:prSet presAssocID="{28E56A30-90B1-426E-A008-17739109FE33}" presName="text_4" presStyleLbl="node1" presStyleIdx="3" presStyleCnt="5">
        <dgm:presLayoutVars>
          <dgm:bulletEnabled val="1"/>
        </dgm:presLayoutVars>
      </dgm:prSet>
      <dgm:spPr/>
    </dgm:pt>
    <dgm:pt modelId="{A59D0BA0-8C79-404B-BDD2-74C1BD727252}" type="pres">
      <dgm:prSet presAssocID="{28E56A30-90B1-426E-A008-17739109FE33}" presName="accent_4" presStyleCnt="0"/>
      <dgm:spPr/>
    </dgm:pt>
    <dgm:pt modelId="{3920848A-1033-42DA-9246-9543697941A8}" type="pres">
      <dgm:prSet presAssocID="{28E56A30-90B1-426E-A008-17739109FE33}" presName="accentRepeatNode" presStyleLbl="solidFgAcc1" presStyleIdx="3" presStyleCnt="5"/>
      <dgm:spPr/>
    </dgm:pt>
    <dgm:pt modelId="{67E1969B-7F42-4058-A4D2-2AAC6F416C29}" type="pres">
      <dgm:prSet presAssocID="{2497D5B8-C92E-4AB5-ACC6-DC95B42286C4}" presName="text_5" presStyleLbl="node1" presStyleIdx="4" presStyleCnt="5">
        <dgm:presLayoutVars>
          <dgm:bulletEnabled val="1"/>
        </dgm:presLayoutVars>
      </dgm:prSet>
      <dgm:spPr/>
    </dgm:pt>
    <dgm:pt modelId="{C5D3241F-419F-4E0A-A8F5-3282B5FDA814}" type="pres">
      <dgm:prSet presAssocID="{2497D5B8-C92E-4AB5-ACC6-DC95B42286C4}" presName="accent_5" presStyleCnt="0"/>
      <dgm:spPr/>
    </dgm:pt>
    <dgm:pt modelId="{4696A69D-602E-4F18-8F26-B439D2A583E4}" type="pres">
      <dgm:prSet presAssocID="{2497D5B8-C92E-4AB5-ACC6-DC95B42286C4}" presName="accentRepeatNode" presStyleLbl="solidFgAcc1" presStyleIdx="4" presStyleCnt="5"/>
      <dgm:spPr/>
    </dgm:pt>
  </dgm:ptLst>
  <dgm:cxnLst>
    <dgm:cxn modelId="{6BE5E70F-752E-4390-AD7D-306E61309D07}" srcId="{8A04361E-D80D-45B3-A18D-692BAEA5DD71}" destId="{28E56A30-90B1-426E-A008-17739109FE33}" srcOrd="3" destOrd="0" parTransId="{D639871E-8D34-4970-97AC-8818F6EEF9C2}" sibTransId="{07379784-C6DB-4BBC-ACF9-0A1000369042}"/>
    <dgm:cxn modelId="{478DF71B-5723-4A53-AD28-484ABB2DDD21}" type="presOf" srcId="{25978AE9-E837-457B-AB72-60045DA97645}" destId="{EDC37ED8-D2D8-4F57-AAD1-DF6E37F229F4}" srcOrd="0" destOrd="0" presId="urn:microsoft.com/office/officeart/2008/layout/VerticalCurvedList"/>
    <dgm:cxn modelId="{61497421-5FCC-49F2-A343-577B99F33E7F}" type="presOf" srcId="{28E56A30-90B1-426E-A008-17739109FE33}" destId="{63FADD58-6EE5-4C49-98F7-ED11FB932552}" srcOrd="0" destOrd="0" presId="urn:microsoft.com/office/officeart/2008/layout/VerticalCurvedList"/>
    <dgm:cxn modelId="{D8CBCD34-65D6-4D3A-A17F-644B9F5D36A1}" type="presOf" srcId="{511FCB77-0975-4B67-ACD7-17B99A945F54}" destId="{C4E0A78C-6052-4CD9-8375-A38D42B6C8F9}" srcOrd="0" destOrd="0" presId="urn:microsoft.com/office/officeart/2008/layout/VerticalCurvedList"/>
    <dgm:cxn modelId="{350BBE35-0FB9-4693-B6BB-2FD23EF8E8A5}" type="presOf" srcId="{0A1245B9-7A7C-4741-BDEB-F66347352412}" destId="{8EE90B8E-D9C2-4D53-ACA5-AD7E24A160B6}" srcOrd="0" destOrd="0" presId="urn:microsoft.com/office/officeart/2008/layout/VerticalCurvedList"/>
    <dgm:cxn modelId="{1C54564E-39E8-4E37-9EA6-C6EFDD678931}" srcId="{8A04361E-D80D-45B3-A18D-692BAEA5DD71}" destId="{2497D5B8-C92E-4AB5-ACC6-DC95B42286C4}" srcOrd="4" destOrd="0" parTransId="{4C05C284-4C9B-40B9-9505-F26E2670C462}" sibTransId="{FE836677-D8FD-4EA7-9670-A6E9A7756D0F}"/>
    <dgm:cxn modelId="{560D0F55-66A1-4117-A285-079DD354BE8E}" type="presOf" srcId="{F43B6887-25D9-4390-94D1-F30F8F8EF501}" destId="{5404A046-2B55-4FD1-BFD7-9A16E60A34B5}" srcOrd="0" destOrd="0" presId="urn:microsoft.com/office/officeart/2008/layout/VerticalCurvedList"/>
    <dgm:cxn modelId="{224F9398-24C3-4D2C-A716-162748DC9D46}" srcId="{8A04361E-D80D-45B3-A18D-692BAEA5DD71}" destId="{0A1245B9-7A7C-4741-BDEB-F66347352412}" srcOrd="1" destOrd="0" parTransId="{A28F9218-FB17-4F5F-B8EA-A468B84E3E5A}" sibTransId="{3E4E87DA-0427-4027-9040-5F9E1BF88485}"/>
    <dgm:cxn modelId="{B51B349D-5203-4C1F-BDAE-B22DE7579341}" srcId="{8A04361E-D80D-45B3-A18D-692BAEA5DD71}" destId="{511FCB77-0975-4B67-ACD7-17B99A945F54}" srcOrd="0" destOrd="0" parTransId="{ED5B442D-E594-48C4-9B78-1172DE8122A1}" sibTransId="{F43B6887-25D9-4390-94D1-F30F8F8EF501}"/>
    <dgm:cxn modelId="{117C19C0-705D-4C84-98C3-2177D99AF2A3}" type="presOf" srcId="{2497D5B8-C92E-4AB5-ACC6-DC95B42286C4}" destId="{67E1969B-7F42-4058-A4D2-2AAC6F416C29}" srcOrd="0" destOrd="0" presId="urn:microsoft.com/office/officeart/2008/layout/VerticalCurvedList"/>
    <dgm:cxn modelId="{635F34E6-6C74-46DB-B30E-EC8B5A25AAE4}" srcId="{8A04361E-D80D-45B3-A18D-692BAEA5DD71}" destId="{25978AE9-E837-457B-AB72-60045DA97645}" srcOrd="2" destOrd="0" parTransId="{4E39F213-1700-42AF-A2B8-62934BB48227}" sibTransId="{749D8EA7-C6CC-4427-8BEC-F57DC48A32EA}"/>
    <dgm:cxn modelId="{3F3125F2-6F41-41B4-8EDD-4EE29B4FEFC6}" type="presOf" srcId="{8A04361E-D80D-45B3-A18D-692BAEA5DD71}" destId="{9EA1ADE0-4601-44CE-AB27-9F1E34BBF23C}" srcOrd="0" destOrd="0" presId="urn:microsoft.com/office/officeart/2008/layout/VerticalCurvedList"/>
    <dgm:cxn modelId="{0ACE59C1-CF0E-4EBA-B9CF-7DED47B69840}" type="presParOf" srcId="{9EA1ADE0-4601-44CE-AB27-9F1E34BBF23C}" destId="{11D0A0E2-D5EC-4ADD-9536-8BC371F4F2A3}" srcOrd="0" destOrd="0" presId="urn:microsoft.com/office/officeart/2008/layout/VerticalCurvedList"/>
    <dgm:cxn modelId="{54689978-0E5B-4D43-B476-0245194A73BA}" type="presParOf" srcId="{11D0A0E2-D5EC-4ADD-9536-8BC371F4F2A3}" destId="{5571B6C6-8505-439D-95ED-77D5484CD603}" srcOrd="0" destOrd="0" presId="urn:microsoft.com/office/officeart/2008/layout/VerticalCurvedList"/>
    <dgm:cxn modelId="{B827C787-B11B-4C5A-9196-A7941F9DAA1F}" type="presParOf" srcId="{5571B6C6-8505-439D-95ED-77D5484CD603}" destId="{B4A97B22-3EF0-4FC6-A791-B3870E65B785}" srcOrd="0" destOrd="0" presId="urn:microsoft.com/office/officeart/2008/layout/VerticalCurvedList"/>
    <dgm:cxn modelId="{15801A0C-B839-4350-A848-7D968A91E584}" type="presParOf" srcId="{5571B6C6-8505-439D-95ED-77D5484CD603}" destId="{5404A046-2B55-4FD1-BFD7-9A16E60A34B5}" srcOrd="1" destOrd="0" presId="urn:microsoft.com/office/officeart/2008/layout/VerticalCurvedList"/>
    <dgm:cxn modelId="{FAA968D2-0E94-45EC-88C4-A0B1E866F4A4}" type="presParOf" srcId="{5571B6C6-8505-439D-95ED-77D5484CD603}" destId="{17B5867B-F410-4125-A5AC-2DF804065424}" srcOrd="2" destOrd="0" presId="urn:microsoft.com/office/officeart/2008/layout/VerticalCurvedList"/>
    <dgm:cxn modelId="{4A4EE29E-B16E-449B-9286-AD3251EA2D9F}" type="presParOf" srcId="{5571B6C6-8505-439D-95ED-77D5484CD603}" destId="{5210E951-904F-4C01-A35E-A62AD2A821F8}" srcOrd="3" destOrd="0" presId="urn:microsoft.com/office/officeart/2008/layout/VerticalCurvedList"/>
    <dgm:cxn modelId="{F5D3EB71-67BF-447C-84EF-C3BEFFDF3DF3}" type="presParOf" srcId="{11D0A0E2-D5EC-4ADD-9536-8BC371F4F2A3}" destId="{C4E0A78C-6052-4CD9-8375-A38D42B6C8F9}" srcOrd="1" destOrd="0" presId="urn:microsoft.com/office/officeart/2008/layout/VerticalCurvedList"/>
    <dgm:cxn modelId="{A57B86CF-B277-4B71-8A89-38F7CA99DDE2}" type="presParOf" srcId="{11D0A0E2-D5EC-4ADD-9536-8BC371F4F2A3}" destId="{1C053A58-2691-4359-99D0-754EBA902595}" srcOrd="2" destOrd="0" presId="urn:microsoft.com/office/officeart/2008/layout/VerticalCurvedList"/>
    <dgm:cxn modelId="{378857F6-7081-4DEF-868A-0895F88B5DFA}" type="presParOf" srcId="{1C053A58-2691-4359-99D0-754EBA902595}" destId="{9307C7F0-97BE-4990-89F5-200685C2B1E5}" srcOrd="0" destOrd="0" presId="urn:microsoft.com/office/officeart/2008/layout/VerticalCurvedList"/>
    <dgm:cxn modelId="{D2ECA7D1-DA59-46F7-B5D9-621299D45894}" type="presParOf" srcId="{11D0A0E2-D5EC-4ADD-9536-8BC371F4F2A3}" destId="{8EE90B8E-D9C2-4D53-ACA5-AD7E24A160B6}" srcOrd="3" destOrd="0" presId="urn:microsoft.com/office/officeart/2008/layout/VerticalCurvedList"/>
    <dgm:cxn modelId="{6CDD30B3-86F1-4768-8598-6DB3194660EC}" type="presParOf" srcId="{11D0A0E2-D5EC-4ADD-9536-8BC371F4F2A3}" destId="{691D028B-F942-415B-9179-941E28C4310B}" srcOrd="4" destOrd="0" presId="urn:microsoft.com/office/officeart/2008/layout/VerticalCurvedList"/>
    <dgm:cxn modelId="{0297F1CF-98DE-486D-B4D0-DDB93B398503}" type="presParOf" srcId="{691D028B-F942-415B-9179-941E28C4310B}" destId="{D0B3405A-A35C-49D6-9375-D151EDED6F07}" srcOrd="0" destOrd="0" presId="urn:microsoft.com/office/officeart/2008/layout/VerticalCurvedList"/>
    <dgm:cxn modelId="{8AB4E623-EBDD-43EB-9721-CC644002B4B0}" type="presParOf" srcId="{11D0A0E2-D5EC-4ADD-9536-8BC371F4F2A3}" destId="{EDC37ED8-D2D8-4F57-AAD1-DF6E37F229F4}" srcOrd="5" destOrd="0" presId="urn:microsoft.com/office/officeart/2008/layout/VerticalCurvedList"/>
    <dgm:cxn modelId="{6ECEEA0D-74A6-461C-8CD5-876CC2FE4E50}" type="presParOf" srcId="{11D0A0E2-D5EC-4ADD-9536-8BC371F4F2A3}" destId="{3D3FAC0D-0A95-4606-BE04-28FEF6C97F8C}" srcOrd="6" destOrd="0" presId="urn:microsoft.com/office/officeart/2008/layout/VerticalCurvedList"/>
    <dgm:cxn modelId="{C6D611B7-77D0-418F-949E-710C02602ED3}" type="presParOf" srcId="{3D3FAC0D-0A95-4606-BE04-28FEF6C97F8C}" destId="{4AEC080A-F662-490A-96AA-DAB4BFDDA95A}" srcOrd="0" destOrd="0" presId="urn:microsoft.com/office/officeart/2008/layout/VerticalCurvedList"/>
    <dgm:cxn modelId="{7FA25B9A-D363-4E8E-832D-4E7CBD99B3DB}" type="presParOf" srcId="{11D0A0E2-D5EC-4ADD-9536-8BC371F4F2A3}" destId="{63FADD58-6EE5-4C49-98F7-ED11FB932552}" srcOrd="7" destOrd="0" presId="urn:microsoft.com/office/officeart/2008/layout/VerticalCurvedList"/>
    <dgm:cxn modelId="{10E80051-B4BC-4180-9F91-E14C216C1480}" type="presParOf" srcId="{11D0A0E2-D5EC-4ADD-9536-8BC371F4F2A3}" destId="{A59D0BA0-8C79-404B-BDD2-74C1BD727252}" srcOrd="8" destOrd="0" presId="urn:microsoft.com/office/officeart/2008/layout/VerticalCurvedList"/>
    <dgm:cxn modelId="{001A5ADF-8336-4188-88AC-01428C590246}" type="presParOf" srcId="{A59D0BA0-8C79-404B-BDD2-74C1BD727252}" destId="{3920848A-1033-42DA-9246-9543697941A8}" srcOrd="0" destOrd="0" presId="urn:microsoft.com/office/officeart/2008/layout/VerticalCurvedList"/>
    <dgm:cxn modelId="{07CF605E-EE2C-4C35-B993-250858283E6F}" type="presParOf" srcId="{11D0A0E2-D5EC-4ADD-9536-8BC371F4F2A3}" destId="{67E1969B-7F42-4058-A4D2-2AAC6F416C29}" srcOrd="9" destOrd="0" presId="urn:microsoft.com/office/officeart/2008/layout/VerticalCurvedList"/>
    <dgm:cxn modelId="{84B61B28-B38D-41E8-9219-4C10A11BC306}" type="presParOf" srcId="{11D0A0E2-D5EC-4ADD-9536-8BC371F4F2A3}" destId="{C5D3241F-419F-4E0A-A8F5-3282B5FDA814}" srcOrd="10" destOrd="0" presId="urn:microsoft.com/office/officeart/2008/layout/VerticalCurvedList"/>
    <dgm:cxn modelId="{0358DA6A-3DAC-4AA1-8A60-D7BFE828D2EE}" type="presParOf" srcId="{C5D3241F-419F-4E0A-A8F5-3282B5FDA814}" destId="{4696A69D-602E-4F18-8F26-B439D2A583E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BE9934-9CC9-4304-A264-90420E252FFC}" type="doc">
      <dgm:prSet loTypeId="urn:microsoft.com/office/officeart/2005/8/layout/chevron1" loCatId="process" qsTypeId="urn:microsoft.com/office/officeart/2005/8/quickstyle/3d4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0CF4647-6F75-47BB-8F1E-C27F8322B15F}">
      <dgm:prSet/>
      <dgm:spPr/>
      <dgm:t>
        <a:bodyPr lIns="36000"/>
        <a:lstStyle/>
        <a:p>
          <a:r>
            <a:rPr lang="ru-RU" b="1">
              <a:solidFill>
                <a:schemeClr val="tx1"/>
              </a:solidFill>
            </a:rPr>
            <a:t>НЕЗНАНИЕ СПЕЦИФИКИ ИНКЛЮЗИВНОГО ОБРАЗОВАНИЕ</a:t>
          </a:r>
          <a:endParaRPr lang="en-US" b="1" dirty="0">
            <a:solidFill>
              <a:schemeClr val="tx1"/>
            </a:solidFill>
          </a:endParaRPr>
        </a:p>
      </dgm:t>
    </dgm:pt>
    <dgm:pt modelId="{BD666771-1629-4A04-8257-696503F23778}" type="parTrans" cxnId="{CFB6F76C-3446-4F74-8813-F69E78AC492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6F2597D-290F-4299-B9CE-CAF3D1E08D66}" type="sibTrans" cxnId="{CFB6F76C-3446-4F74-8813-F69E78AC492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CE10A06-A673-4D54-9539-319D2527EBF4}">
      <dgm:prSet/>
      <dgm:spPr/>
      <dgm:t>
        <a:bodyPr lIns="36000"/>
        <a:lstStyle/>
        <a:p>
          <a:r>
            <a:rPr lang="ru-RU" b="1">
              <a:solidFill>
                <a:schemeClr val="tx1"/>
              </a:solidFill>
            </a:rPr>
            <a:t>НЕГАТИВНЫЕ ПЕРЕЖИВАНИЯ ПО ЭТОМУ ПОВОДУ</a:t>
          </a:r>
          <a:endParaRPr lang="en-US" b="1">
            <a:solidFill>
              <a:schemeClr val="tx1"/>
            </a:solidFill>
          </a:endParaRPr>
        </a:p>
      </dgm:t>
    </dgm:pt>
    <dgm:pt modelId="{BDC94D37-C22E-4F4A-BE8C-CD5AB5585D2D}" type="parTrans" cxnId="{EFEB0F55-BCA1-43A7-8EC7-DA9B8156F2C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09D30A9-40D7-442F-BA6A-0556D41A5627}" type="sibTrans" cxnId="{EFEB0F55-BCA1-43A7-8EC7-DA9B8156F2C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6FA1096-E7F7-4B2E-B194-1AF1DB0F93F1}" type="pres">
      <dgm:prSet presAssocID="{62BE9934-9CC9-4304-A264-90420E252FFC}" presName="Name0" presStyleCnt="0">
        <dgm:presLayoutVars>
          <dgm:dir/>
          <dgm:animLvl val="lvl"/>
          <dgm:resizeHandles val="exact"/>
        </dgm:presLayoutVars>
      </dgm:prSet>
      <dgm:spPr/>
    </dgm:pt>
    <dgm:pt modelId="{ABD5A3D0-968C-424D-BB21-6709E8FFADF8}" type="pres">
      <dgm:prSet presAssocID="{40CF4647-6F75-47BB-8F1E-C27F8322B15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B2F917D-8AF5-4DDE-A9B2-A91F97AF1CED}" type="pres">
      <dgm:prSet presAssocID="{66F2597D-290F-4299-B9CE-CAF3D1E08D66}" presName="parTxOnlySpace" presStyleCnt="0"/>
      <dgm:spPr/>
    </dgm:pt>
    <dgm:pt modelId="{FA12129A-D8C0-42D1-B1BA-BD54EDDE66F1}" type="pres">
      <dgm:prSet presAssocID="{6CE10A06-A673-4D54-9539-319D2527EBF4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EFEB0F55-BCA1-43A7-8EC7-DA9B8156F2CA}" srcId="{62BE9934-9CC9-4304-A264-90420E252FFC}" destId="{6CE10A06-A673-4D54-9539-319D2527EBF4}" srcOrd="1" destOrd="0" parTransId="{BDC94D37-C22E-4F4A-BE8C-CD5AB5585D2D}" sibTransId="{F09D30A9-40D7-442F-BA6A-0556D41A5627}"/>
    <dgm:cxn modelId="{CFB6F76C-3446-4F74-8813-F69E78AC492D}" srcId="{62BE9934-9CC9-4304-A264-90420E252FFC}" destId="{40CF4647-6F75-47BB-8F1E-C27F8322B15F}" srcOrd="0" destOrd="0" parTransId="{BD666771-1629-4A04-8257-696503F23778}" sibTransId="{66F2597D-290F-4299-B9CE-CAF3D1E08D66}"/>
    <dgm:cxn modelId="{BC842679-C9AF-4D0E-801F-4D79BE69B2B2}" type="presOf" srcId="{40CF4647-6F75-47BB-8F1E-C27F8322B15F}" destId="{ABD5A3D0-968C-424D-BB21-6709E8FFADF8}" srcOrd="0" destOrd="0" presId="urn:microsoft.com/office/officeart/2005/8/layout/chevron1"/>
    <dgm:cxn modelId="{324B3894-A0F9-494C-A9A2-A4D91C9E1CAF}" type="presOf" srcId="{62BE9934-9CC9-4304-A264-90420E252FFC}" destId="{06FA1096-E7F7-4B2E-B194-1AF1DB0F93F1}" srcOrd="0" destOrd="0" presId="urn:microsoft.com/office/officeart/2005/8/layout/chevron1"/>
    <dgm:cxn modelId="{78CEFFBD-0107-4732-95BF-D0E8561B048A}" type="presOf" srcId="{6CE10A06-A673-4D54-9539-319D2527EBF4}" destId="{FA12129A-D8C0-42D1-B1BA-BD54EDDE66F1}" srcOrd="0" destOrd="0" presId="urn:microsoft.com/office/officeart/2005/8/layout/chevron1"/>
    <dgm:cxn modelId="{D038EED5-1AD4-4023-A092-07A2A50674F9}" type="presParOf" srcId="{06FA1096-E7F7-4B2E-B194-1AF1DB0F93F1}" destId="{ABD5A3D0-968C-424D-BB21-6709E8FFADF8}" srcOrd="0" destOrd="0" presId="urn:microsoft.com/office/officeart/2005/8/layout/chevron1"/>
    <dgm:cxn modelId="{9786F987-D1B8-4F4C-B37E-449A2AB8407D}" type="presParOf" srcId="{06FA1096-E7F7-4B2E-B194-1AF1DB0F93F1}" destId="{7B2F917D-8AF5-4DDE-A9B2-A91F97AF1CED}" srcOrd="1" destOrd="0" presId="urn:microsoft.com/office/officeart/2005/8/layout/chevron1"/>
    <dgm:cxn modelId="{1BA7012E-D2ED-43EB-A773-86592036F3ED}" type="presParOf" srcId="{06FA1096-E7F7-4B2E-B194-1AF1DB0F93F1}" destId="{FA12129A-D8C0-42D1-B1BA-BD54EDDE66F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7903DD-0BA8-4330-BEB8-50118C1F721D}" type="doc">
      <dgm:prSet loTypeId="urn:microsoft.com/office/officeart/2005/8/layout/vProcess5" loCatId="process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157772E-8DAE-47A5-901D-E6BC7AF77F6F}">
      <dgm:prSet custT="1"/>
      <dgm:spPr/>
      <dgm:t>
        <a:bodyPr lIns="72000" tIns="72000" rIns="0" bIns="72000"/>
        <a:lstStyle/>
        <a:p>
          <a:r>
            <a:rPr lang="ru-RU" sz="2600" b="1"/>
            <a:t>ОТКАЗ ОТ ВЗАИМОДЕЙСТВИЯ</a:t>
          </a:r>
          <a:endParaRPr lang="en-US" sz="2600" b="1"/>
        </a:p>
      </dgm:t>
    </dgm:pt>
    <dgm:pt modelId="{BC2C71FD-A599-488C-A12A-5C0B581E770F}" type="parTrans" cxnId="{F93A3B39-2484-4829-B2D3-AC07FF4C7282}">
      <dgm:prSet/>
      <dgm:spPr/>
      <dgm:t>
        <a:bodyPr/>
        <a:lstStyle/>
        <a:p>
          <a:endParaRPr lang="en-US" sz="2600" b="1"/>
        </a:p>
      </dgm:t>
    </dgm:pt>
    <dgm:pt modelId="{DE0719EE-911D-41F5-BC19-193DD9B54DD5}" type="sibTrans" cxnId="{F93A3B39-2484-4829-B2D3-AC07FF4C7282}">
      <dgm:prSet custT="1"/>
      <dgm:spPr/>
      <dgm:t>
        <a:bodyPr/>
        <a:lstStyle/>
        <a:p>
          <a:endParaRPr lang="en-US" sz="2600" b="1"/>
        </a:p>
      </dgm:t>
    </dgm:pt>
    <dgm:pt modelId="{BCE741F0-6125-4E8F-8087-3A22EA37F07A}">
      <dgm:prSet custT="1"/>
      <dgm:spPr/>
      <dgm:t>
        <a:bodyPr lIns="72000" tIns="72000" rIns="0" bIns="72000"/>
        <a:lstStyle/>
        <a:p>
          <a:r>
            <a:rPr lang="ru-RU" sz="2600" b="1"/>
            <a:t>НЕОКАЗАНИЕ ПОМОЩИ</a:t>
          </a:r>
          <a:endParaRPr lang="en-US" sz="2600" b="1"/>
        </a:p>
      </dgm:t>
    </dgm:pt>
    <dgm:pt modelId="{F8EE125F-3589-4AF6-AC50-A097080F0921}" type="parTrans" cxnId="{94D30475-5BEB-47D8-B258-F48419B84431}">
      <dgm:prSet/>
      <dgm:spPr/>
      <dgm:t>
        <a:bodyPr/>
        <a:lstStyle/>
        <a:p>
          <a:endParaRPr lang="en-US" sz="2600" b="1"/>
        </a:p>
      </dgm:t>
    </dgm:pt>
    <dgm:pt modelId="{486194C2-7238-4F9B-BDE3-61A0ACD403DA}" type="sibTrans" cxnId="{94D30475-5BEB-47D8-B258-F48419B84431}">
      <dgm:prSet custT="1"/>
      <dgm:spPr/>
      <dgm:t>
        <a:bodyPr/>
        <a:lstStyle/>
        <a:p>
          <a:endParaRPr lang="en-US" sz="2600" b="1"/>
        </a:p>
      </dgm:t>
    </dgm:pt>
    <dgm:pt modelId="{9745D165-D823-4C50-B4C0-65681EFEB047}">
      <dgm:prSet custT="1"/>
      <dgm:spPr/>
      <dgm:t>
        <a:bodyPr lIns="72000" tIns="72000" rIns="0" bIns="72000"/>
        <a:lstStyle/>
        <a:p>
          <a:r>
            <a:rPr lang="ru-RU" sz="2600" b="1"/>
            <a:t>НАСМЕШКИ</a:t>
          </a:r>
          <a:endParaRPr lang="en-US" sz="2600" b="1" dirty="0"/>
        </a:p>
      </dgm:t>
    </dgm:pt>
    <dgm:pt modelId="{B41D509D-B9B4-416B-B6EF-F24815722F6B}" type="parTrans" cxnId="{2A4B684F-1EB8-431A-851E-B8166DC475B9}">
      <dgm:prSet/>
      <dgm:spPr/>
      <dgm:t>
        <a:bodyPr/>
        <a:lstStyle/>
        <a:p>
          <a:endParaRPr lang="en-US" sz="2600" b="1"/>
        </a:p>
      </dgm:t>
    </dgm:pt>
    <dgm:pt modelId="{CCF37BEA-CDEB-4AEC-9C94-94502302CBBD}" type="sibTrans" cxnId="{2A4B684F-1EB8-431A-851E-B8166DC475B9}">
      <dgm:prSet custT="1"/>
      <dgm:spPr/>
      <dgm:t>
        <a:bodyPr/>
        <a:lstStyle/>
        <a:p>
          <a:endParaRPr lang="en-US" sz="2600" b="1"/>
        </a:p>
      </dgm:t>
    </dgm:pt>
    <dgm:pt modelId="{820A65D4-D1C1-4F39-A097-8605C536CF7C}">
      <dgm:prSet custT="1"/>
      <dgm:spPr/>
      <dgm:t>
        <a:bodyPr lIns="72000" tIns="72000" rIns="0" bIns="72000"/>
        <a:lstStyle/>
        <a:p>
          <a:r>
            <a:rPr lang="ru-RU" sz="2600" b="1"/>
            <a:t>НЕЭФФЕКТИВНАЯ КОММУНИКАЦИЯ</a:t>
          </a:r>
          <a:endParaRPr lang="en-US" sz="2600" b="1"/>
        </a:p>
      </dgm:t>
    </dgm:pt>
    <dgm:pt modelId="{D9F5C32A-F054-4768-B1D5-993620C2D945}" type="parTrans" cxnId="{FC18043D-F226-44D2-A028-77DF3CE80300}">
      <dgm:prSet/>
      <dgm:spPr/>
      <dgm:t>
        <a:bodyPr/>
        <a:lstStyle/>
        <a:p>
          <a:endParaRPr lang="en-US" sz="2600" b="1"/>
        </a:p>
      </dgm:t>
    </dgm:pt>
    <dgm:pt modelId="{87B2DD18-D3E9-45E6-A0D9-447F8DBFE0CB}" type="sibTrans" cxnId="{FC18043D-F226-44D2-A028-77DF3CE80300}">
      <dgm:prSet/>
      <dgm:spPr/>
      <dgm:t>
        <a:bodyPr/>
        <a:lstStyle/>
        <a:p>
          <a:endParaRPr lang="en-US" sz="2600" b="1"/>
        </a:p>
      </dgm:t>
    </dgm:pt>
    <dgm:pt modelId="{77A8D91A-C1E6-46BA-9F0A-5ABBDDC3C96D}" type="pres">
      <dgm:prSet presAssocID="{7E7903DD-0BA8-4330-BEB8-50118C1F721D}" presName="outerComposite" presStyleCnt="0">
        <dgm:presLayoutVars>
          <dgm:chMax val="5"/>
          <dgm:dir/>
          <dgm:resizeHandles val="exact"/>
        </dgm:presLayoutVars>
      </dgm:prSet>
      <dgm:spPr/>
    </dgm:pt>
    <dgm:pt modelId="{73D7BFDF-FC9A-4B0B-B560-8AB9365D5117}" type="pres">
      <dgm:prSet presAssocID="{7E7903DD-0BA8-4330-BEB8-50118C1F721D}" presName="dummyMaxCanvas" presStyleCnt="0">
        <dgm:presLayoutVars/>
      </dgm:prSet>
      <dgm:spPr/>
    </dgm:pt>
    <dgm:pt modelId="{428162DE-3A91-4D5D-8B3B-3D65F716F51A}" type="pres">
      <dgm:prSet presAssocID="{7E7903DD-0BA8-4330-BEB8-50118C1F721D}" presName="FourNodes_1" presStyleLbl="node1" presStyleIdx="0" presStyleCnt="4">
        <dgm:presLayoutVars>
          <dgm:bulletEnabled val="1"/>
        </dgm:presLayoutVars>
      </dgm:prSet>
      <dgm:spPr/>
    </dgm:pt>
    <dgm:pt modelId="{CB84558E-D8BA-4AB6-ADF0-46DC06EEC6D3}" type="pres">
      <dgm:prSet presAssocID="{7E7903DD-0BA8-4330-BEB8-50118C1F721D}" presName="FourNodes_2" presStyleLbl="node1" presStyleIdx="1" presStyleCnt="4">
        <dgm:presLayoutVars>
          <dgm:bulletEnabled val="1"/>
        </dgm:presLayoutVars>
      </dgm:prSet>
      <dgm:spPr/>
    </dgm:pt>
    <dgm:pt modelId="{A65521A1-0F9C-4D7E-B619-8549FD4E4060}" type="pres">
      <dgm:prSet presAssocID="{7E7903DD-0BA8-4330-BEB8-50118C1F721D}" presName="FourNodes_3" presStyleLbl="node1" presStyleIdx="2" presStyleCnt="4">
        <dgm:presLayoutVars>
          <dgm:bulletEnabled val="1"/>
        </dgm:presLayoutVars>
      </dgm:prSet>
      <dgm:spPr/>
    </dgm:pt>
    <dgm:pt modelId="{1725E023-C3AD-4F75-8F3A-F0EBEE6E25DA}" type="pres">
      <dgm:prSet presAssocID="{7E7903DD-0BA8-4330-BEB8-50118C1F721D}" presName="FourNodes_4" presStyleLbl="node1" presStyleIdx="3" presStyleCnt="4">
        <dgm:presLayoutVars>
          <dgm:bulletEnabled val="1"/>
        </dgm:presLayoutVars>
      </dgm:prSet>
      <dgm:spPr/>
    </dgm:pt>
    <dgm:pt modelId="{CA584FEE-D6FD-4599-BC0F-61B8B34AFB9C}" type="pres">
      <dgm:prSet presAssocID="{7E7903DD-0BA8-4330-BEB8-50118C1F721D}" presName="FourConn_1-2" presStyleLbl="fgAccFollowNode1" presStyleIdx="0" presStyleCnt="3">
        <dgm:presLayoutVars>
          <dgm:bulletEnabled val="1"/>
        </dgm:presLayoutVars>
      </dgm:prSet>
      <dgm:spPr/>
    </dgm:pt>
    <dgm:pt modelId="{8C89C842-DE8D-4480-B145-AE8E0F98041D}" type="pres">
      <dgm:prSet presAssocID="{7E7903DD-0BA8-4330-BEB8-50118C1F721D}" presName="FourConn_2-3" presStyleLbl="fgAccFollowNode1" presStyleIdx="1" presStyleCnt="3">
        <dgm:presLayoutVars>
          <dgm:bulletEnabled val="1"/>
        </dgm:presLayoutVars>
      </dgm:prSet>
      <dgm:spPr/>
    </dgm:pt>
    <dgm:pt modelId="{BBB16906-67CE-49A1-BE0F-B76C6B526D23}" type="pres">
      <dgm:prSet presAssocID="{7E7903DD-0BA8-4330-BEB8-50118C1F721D}" presName="FourConn_3-4" presStyleLbl="fgAccFollowNode1" presStyleIdx="2" presStyleCnt="3">
        <dgm:presLayoutVars>
          <dgm:bulletEnabled val="1"/>
        </dgm:presLayoutVars>
      </dgm:prSet>
      <dgm:spPr/>
    </dgm:pt>
    <dgm:pt modelId="{9DCCD061-3F42-4C1B-8EA4-D023CB209100}" type="pres">
      <dgm:prSet presAssocID="{7E7903DD-0BA8-4330-BEB8-50118C1F721D}" presName="FourNodes_1_text" presStyleLbl="node1" presStyleIdx="3" presStyleCnt="4">
        <dgm:presLayoutVars>
          <dgm:bulletEnabled val="1"/>
        </dgm:presLayoutVars>
      </dgm:prSet>
      <dgm:spPr/>
    </dgm:pt>
    <dgm:pt modelId="{4E8EB1F8-190F-4F16-B6C4-CD9FBC67B565}" type="pres">
      <dgm:prSet presAssocID="{7E7903DD-0BA8-4330-BEB8-50118C1F721D}" presName="FourNodes_2_text" presStyleLbl="node1" presStyleIdx="3" presStyleCnt="4">
        <dgm:presLayoutVars>
          <dgm:bulletEnabled val="1"/>
        </dgm:presLayoutVars>
      </dgm:prSet>
      <dgm:spPr/>
    </dgm:pt>
    <dgm:pt modelId="{6B29066B-EAB6-44B8-B5E5-D61CCFC3DBAC}" type="pres">
      <dgm:prSet presAssocID="{7E7903DD-0BA8-4330-BEB8-50118C1F721D}" presName="FourNodes_3_text" presStyleLbl="node1" presStyleIdx="3" presStyleCnt="4">
        <dgm:presLayoutVars>
          <dgm:bulletEnabled val="1"/>
        </dgm:presLayoutVars>
      </dgm:prSet>
      <dgm:spPr/>
    </dgm:pt>
    <dgm:pt modelId="{5EC423D0-D715-420A-B92F-EED6AA1947F3}" type="pres">
      <dgm:prSet presAssocID="{7E7903DD-0BA8-4330-BEB8-50118C1F721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300A10A-041D-485B-A58A-8030065B57C8}" type="presOf" srcId="{2157772E-8DAE-47A5-901D-E6BC7AF77F6F}" destId="{428162DE-3A91-4D5D-8B3B-3D65F716F51A}" srcOrd="0" destOrd="0" presId="urn:microsoft.com/office/officeart/2005/8/layout/vProcess5"/>
    <dgm:cxn modelId="{94D90E22-288D-4586-8B45-AD05A9517DB8}" type="presOf" srcId="{BCE741F0-6125-4E8F-8087-3A22EA37F07A}" destId="{CB84558E-D8BA-4AB6-ADF0-46DC06EEC6D3}" srcOrd="0" destOrd="0" presId="urn:microsoft.com/office/officeart/2005/8/layout/vProcess5"/>
    <dgm:cxn modelId="{F93A3B39-2484-4829-B2D3-AC07FF4C7282}" srcId="{7E7903DD-0BA8-4330-BEB8-50118C1F721D}" destId="{2157772E-8DAE-47A5-901D-E6BC7AF77F6F}" srcOrd="0" destOrd="0" parTransId="{BC2C71FD-A599-488C-A12A-5C0B581E770F}" sibTransId="{DE0719EE-911D-41F5-BC19-193DD9B54DD5}"/>
    <dgm:cxn modelId="{9F6CF53B-3954-481F-9761-286A4972D5D4}" type="presOf" srcId="{486194C2-7238-4F9B-BDE3-61A0ACD403DA}" destId="{8C89C842-DE8D-4480-B145-AE8E0F98041D}" srcOrd="0" destOrd="0" presId="urn:microsoft.com/office/officeart/2005/8/layout/vProcess5"/>
    <dgm:cxn modelId="{FC18043D-F226-44D2-A028-77DF3CE80300}" srcId="{7E7903DD-0BA8-4330-BEB8-50118C1F721D}" destId="{820A65D4-D1C1-4F39-A097-8605C536CF7C}" srcOrd="3" destOrd="0" parTransId="{D9F5C32A-F054-4768-B1D5-993620C2D945}" sibTransId="{87B2DD18-D3E9-45E6-A0D9-447F8DBFE0CB}"/>
    <dgm:cxn modelId="{2A4B684F-1EB8-431A-851E-B8166DC475B9}" srcId="{7E7903DD-0BA8-4330-BEB8-50118C1F721D}" destId="{9745D165-D823-4C50-B4C0-65681EFEB047}" srcOrd="2" destOrd="0" parTransId="{B41D509D-B9B4-416B-B6EF-F24815722F6B}" sibTransId="{CCF37BEA-CDEB-4AEC-9C94-94502302CBBD}"/>
    <dgm:cxn modelId="{29348351-F83C-4C71-A203-9ED65CD056E7}" type="presOf" srcId="{2157772E-8DAE-47A5-901D-E6BC7AF77F6F}" destId="{9DCCD061-3F42-4C1B-8EA4-D023CB209100}" srcOrd="1" destOrd="0" presId="urn:microsoft.com/office/officeart/2005/8/layout/vProcess5"/>
    <dgm:cxn modelId="{4CE66558-A764-42FD-B4F2-262531DCBAAF}" type="presOf" srcId="{820A65D4-D1C1-4F39-A097-8605C536CF7C}" destId="{5EC423D0-D715-420A-B92F-EED6AA1947F3}" srcOrd="1" destOrd="0" presId="urn:microsoft.com/office/officeart/2005/8/layout/vProcess5"/>
    <dgm:cxn modelId="{2E5E845D-E11E-4625-AA40-45CEF1F97483}" type="presOf" srcId="{820A65D4-D1C1-4F39-A097-8605C536CF7C}" destId="{1725E023-C3AD-4F75-8F3A-F0EBEE6E25DA}" srcOrd="0" destOrd="0" presId="urn:microsoft.com/office/officeart/2005/8/layout/vProcess5"/>
    <dgm:cxn modelId="{FE647C6B-66FC-45DD-B10F-C9C5679C4E2B}" type="presOf" srcId="{BCE741F0-6125-4E8F-8087-3A22EA37F07A}" destId="{4E8EB1F8-190F-4F16-B6C4-CD9FBC67B565}" srcOrd="1" destOrd="0" presId="urn:microsoft.com/office/officeart/2005/8/layout/vProcess5"/>
    <dgm:cxn modelId="{B3170A73-1A0A-4C26-96E4-F381FAA65486}" type="presOf" srcId="{9745D165-D823-4C50-B4C0-65681EFEB047}" destId="{6B29066B-EAB6-44B8-B5E5-D61CCFC3DBAC}" srcOrd="1" destOrd="0" presId="urn:microsoft.com/office/officeart/2005/8/layout/vProcess5"/>
    <dgm:cxn modelId="{94D30475-5BEB-47D8-B258-F48419B84431}" srcId="{7E7903DD-0BA8-4330-BEB8-50118C1F721D}" destId="{BCE741F0-6125-4E8F-8087-3A22EA37F07A}" srcOrd="1" destOrd="0" parTransId="{F8EE125F-3589-4AF6-AC50-A097080F0921}" sibTransId="{486194C2-7238-4F9B-BDE3-61A0ACD403DA}"/>
    <dgm:cxn modelId="{16D608B0-DFEC-4393-B788-408CA439A9A6}" type="presOf" srcId="{CCF37BEA-CDEB-4AEC-9C94-94502302CBBD}" destId="{BBB16906-67CE-49A1-BE0F-B76C6B526D23}" srcOrd="0" destOrd="0" presId="urn:microsoft.com/office/officeart/2005/8/layout/vProcess5"/>
    <dgm:cxn modelId="{317796E6-635A-43B7-ADE9-1046EE4F5CE8}" type="presOf" srcId="{DE0719EE-911D-41F5-BC19-193DD9B54DD5}" destId="{CA584FEE-D6FD-4599-BC0F-61B8B34AFB9C}" srcOrd="0" destOrd="0" presId="urn:microsoft.com/office/officeart/2005/8/layout/vProcess5"/>
    <dgm:cxn modelId="{B2A884E7-F618-4194-A30B-D32433F5B054}" type="presOf" srcId="{7E7903DD-0BA8-4330-BEB8-50118C1F721D}" destId="{77A8D91A-C1E6-46BA-9F0A-5ABBDDC3C96D}" srcOrd="0" destOrd="0" presId="urn:microsoft.com/office/officeart/2005/8/layout/vProcess5"/>
    <dgm:cxn modelId="{5D51D0E7-2221-48A5-80F6-8FA1E7BFBC43}" type="presOf" srcId="{9745D165-D823-4C50-B4C0-65681EFEB047}" destId="{A65521A1-0F9C-4D7E-B619-8549FD4E4060}" srcOrd="0" destOrd="0" presId="urn:microsoft.com/office/officeart/2005/8/layout/vProcess5"/>
    <dgm:cxn modelId="{5D4072F7-5DDA-42BA-8387-5E35175B392F}" type="presParOf" srcId="{77A8D91A-C1E6-46BA-9F0A-5ABBDDC3C96D}" destId="{73D7BFDF-FC9A-4B0B-B560-8AB9365D5117}" srcOrd="0" destOrd="0" presId="urn:microsoft.com/office/officeart/2005/8/layout/vProcess5"/>
    <dgm:cxn modelId="{D8DD6BF2-75F9-47EB-AD1D-C39C6A52BF64}" type="presParOf" srcId="{77A8D91A-C1E6-46BA-9F0A-5ABBDDC3C96D}" destId="{428162DE-3A91-4D5D-8B3B-3D65F716F51A}" srcOrd="1" destOrd="0" presId="urn:microsoft.com/office/officeart/2005/8/layout/vProcess5"/>
    <dgm:cxn modelId="{E82F42D2-E9F2-4C8D-8889-D7D01C914312}" type="presParOf" srcId="{77A8D91A-C1E6-46BA-9F0A-5ABBDDC3C96D}" destId="{CB84558E-D8BA-4AB6-ADF0-46DC06EEC6D3}" srcOrd="2" destOrd="0" presId="urn:microsoft.com/office/officeart/2005/8/layout/vProcess5"/>
    <dgm:cxn modelId="{D88E26FA-31FD-4EF0-8366-6D5C542A595A}" type="presParOf" srcId="{77A8D91A-C1E6-46BA-9F0A-5ABBDDC3C96D}" destId="{A65521A1-0F9C-4D7E-B619-8549FD4E4060}" srcOrd="3" destOrd="0" presId="urn:microsoft.com/office/officeart/2005/8/layout/vProcess5"/>
    <dgm:cxn modelId="{FEBE1076-9A45-4E05-BDFD-77EC00AFFB96}" type="presParOf" srcId="{77A8D91A-C1E6-46BA-9F0A-5ABBDDC3C96D}" destId="{1725E023-C3AD-4F75-8F3A-F0EBEE6E25DA}" srcOrd="4" destOrd="0" presId="urn:microsoft.com/office/officeart/2005/8/layout/vProcess5"/>
    <dgm:cxn modelId="{D8854E99-B2B7-4B04-AE13-472C7907EDE9}" type="presParOf" srcId="{77A8D91A-C1E6-46BA-9F0A-5ABBDDC3C96D}" destId="{CA584FEE-D6FD-4599-BC0F-61B8B34AFB9C}" srcOrd="5" destOrd="0" presId="urn:microsoft.com/office/officeart/2005/8/layout/vProcess5"/>
    <dgm:cxn modelId="{67EE0EB8-3B65-4D00-8351-AF4C69651672}" type="presParOf" srcId="{77A8D91A-C1E6-46BA-9F0A-5ABBDDC3C96D}" destId="{8C89C842-DE8D-4480-B145-AE8E0F98041D}" srcOrd="6" destOrd="0" presId="urn:microsoft.com/office/officeart/2005/8/layout/vProcess5"/>
    <dgm:cxn modelId="{1379AE31-35BF-4171-841F-07B78D9BC43A}" type="presParOf" srcId="{77A8D91A-C1E6-46BA-9F0A-5ABBDDC3C96D}" destId="{BBB16906-67CE-49A1-BE0F-B76C6B526D23}" srcOrd="7" destOrd="0" presId="urn:microsoft.com/office/officeart/2005/8/layout/vProcess5"/>
    <dgm:cxn modelId="{A25B3241-1F72-44B1-A7C2-0C5C393BF50B}" type="presParOf" srcId="{77A8D91A-C1E6-46BA-9F0A-5ABBDDC3C96D}" destId="{9DCCD061-3F42-4C1B-8EA4-D023CB209100}" srcOrd="8" destOrd="0" presId="urn:microsoft.com/office/officeart/2005/8/layout/vProcess5"/>
    <dgm:cxn modelId="{5F8312FF-0C4E-4BC7-8B73-A70C9C741F3F}" type="presParOf" srcId="{77A8D91A-C1E6-46BA-9F0A-5ABBDDC3C96D}" destId="{4E8EB1F8-190F-4F16-B6C4-CD9FBC67B565}" srcOrd="9" destOrd="0" presId="urn:microsoft.com/office/officeart/2005/8/layout/vProcess5"/>
    <dgm:cxn modelId="{5F4F3E67-FCC6-40EF-B9C4-296D2DF3100B}" type="presParOf" srcId="{77A8D91A-C1E6-46BA-9F0A-5ABBDDC3C96D}" destId="{6B29066B-EAB6-44B8-B5E5-D61CCFC3DBAC}" srcOrd="10" destOrd="0" presId="urn:microsoft.com/office/officeart/2005/8/layout/vProcess5"/>
    <dgm:cxn modelId="{81F018B4-D484-4A58-87DF-9DCA710D375E}" type="presParOf" srcId="{77A8D91A-C1E6-46BA-9F0A-5ABBDDC3C96D}" destId="{5EC423D0-D715-420A-B92F-EED6AA1947F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490378-0E63-4483-9A01-C0FFEEB0AC48}" type="doc">
      <dgm:prSet loTypeId="urn:microsoft.com/office/officeart/2005/8/layout/process4" loCatId="process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2C267E0-2294-4AA0-9E60-64107D82F1AB}">
      <dgm:prSet custT="1"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ru-RU" sz="2600" b="1" cap="all" baseline="0" dirty="0">
              <a:solidFill>
                <a:schemeClr val="tx1"/>
              </a:solidFill>
            </a:rPr>
            <a:t>мониторинг проблем студентов</a:t>
          </a:r>
          <a:br>
            <a:rPr lang="ru-RU" sz="2600" b="1" cap="all" baseline="0" dirty="0">
              <a:solidFill>
                <a:schemeClr val="tx1"/>
              </a:solidFill>
            </a:rPr>
          </a:br>
          <a:r>
            <a:rPr lang="ru-RU" sz="2600" b="1" cap="all" baseline="0" dirty="0">
              <a:solidFill>
                <a:schemeClr val="tx1"/>
              </a:solidFill>
            </a:rPr>
            <a:t>с ОВЗ</a:t>
          </a:r>
          <a:endParaRPr lang="en-US" sz="2600" b="1" cap="all" baseline="0" dirty="0">
            <a:solidFill>
              <a:schemeClr val="tx1"/>
            </a:solidFill>
          </a:endParaRPr>
        </a:p>
      </dgm:t>
    </dgm:pt>
    <dgm:pt modelId="{70DC570B-27C7-49AB-88CF-DC9AFA63AB43}" type="parTrans" cxnId="{FE839102-AD8A-4979-9E80-83629DE8E1A3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en-US" sz="2600" b="1" cap="all" baseline="0">
            <a:solidFill>
              <a:schemeClr val="tx1"/>
            </a:solidFill>
          </a:endParaRPr>
        </a:p>
      </dgm:t>
    </dgm:pt>
    <dgm:pt modelId="{8B1BB3B6-39B7-44F0-95E6-FB0386D43AF8}" type="sibTrans" cxnId="{FE839102-AD8A-4979-9E80-83629DE8E1A3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en-US" sz="2600" b="1" cap="all" baseline="0">
            <a:solidFill>
              <a:schemeClr val="tx1"/>
            </a:solidFill>
          </a:endParaRPr>
        </a:p>
      </dgm:t>
    </dgm:pt>
    <dgm:pt modelId="{6CC7B009-56BE-427A-A776-61DCE7D86D6D}">
      <dgm:prSet custT="1"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ru-RU" sz="2600" b="1" cap="all" baseline="0" dirty="0">
              <a:solidFill>
                <a:schemeClr val="tx1"/>
              </a:solidFill>
            </a:rPr>
            <a:t>устранение этих проблем в случае</a:t>
          </a:r>
          <a:br>
            <a:rPr lang="ru-RU" sz="2600" b="1" cap="all" baseline="0" dirty="0">
              <a:solidFill>
                <a:schemeClr val="tx1"/>
              </a:solidFill>
            </a:rPr>
          </a:br>
          <a:r>
            <a:rPr lang="ru-RU" sz="2600" b="1" cap="all" baseline="0" dirty="0">
              <a:solidFill>
                <a:schemeClr val="tx1"/>
              </a:solidFill>
            </a:rPr>
            <a:t>их выявления</a:t>
          </a:r>
          <a:endParaRPr lang="en-US" sz="2600" b="1" cap="all" baseline="0" dirty="0">
            <a:solidFill>
              <a:schemeClr val="tx1"/>
            </a:solidFill>
          </a:endParaRPr>
        </a:p>
      </dgm:t>
    </dgm:pt>
    <dgm:pt modelId="{805F6376-7C65-4BF6-9B7F-C40F63105E8B}" type="parTrans" cxnId="{3B8930EB-8A3E-444F-A734-70AE35F04C71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en-US" sz="2600" b="1" cap="all" baseline="0">
            <a:solidFill>
              <a:schemeClr val="tx1"/>
            </a:solidFill>
          </a:endParaRPr>
        </a:p>
      </dgm:t>
    </dgm:pt>
    <dgm:pt modelId="{CBC4FBC6-9338-46DC-9576-CFC52CD665CD}" type="sibTrans" cxnId="{3B8930EB-8A3E-444F-A734-70AE35F04C71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en-US" sz="2600" b="1" cap="all" baseline="0">
            <a:solidFill>
              <a:schemeClr val="tx1"/>
            </a:solidFill>
          </a:endParaRPr>
        </a:p>
      </dgm:t>
    </dgm:pt>
    <dgm:pt modelId="{5421833D-E4BC-4EC9-BEC0-DAE01E7396CF}" type="pres">
      <dgm:prSet presAssocID="{18490378-0E63-4483-9A01-C0FFEEB0AC48}" presName="Name0" presStyleCnt="0">
        <dgm:presLayoutVars>
          <dgm:dir/>
          <dgm:animLvl val="lvl"/>
          <dgm:resizeHandles val="exact"/>
        </dgm:presLayoutVars>
      </dgm:prSet>
      <dgm:spPr/>
    </dgm:pt>
    <dgm:pt modelId="{7325469F-393C-4FAC-89BE-BF764311D4F4}" type="pres">
      <dgm:prSet presAssocID="{6CC7B009-56BE-427A-A776-61DCE7D86D6D}" presName="boxAndChildren" presStyleCnt="0"/>
      <dgm:spPr/>
    </dgm:pt>
    <dgm:pt modelId="{C9150212-4CDA-4C4B-9836-915AF134E438}" type="pres">
      <dgm:prSet presAssocID="{6CC7B009-56BE-427A-A776-61DCE7D86D6D}" presName="parentTextBox" presStyleLbl="node1" presStyleIdx="0" presStyleCnt="2"/>
      <dgm:spPr/>
    </dgm:pt>
    <dgm:pt modelId="{A4E77A2C-14D5-4520-A82C-72E8F7D15690}" type="pres">
      <dgm:prSet presAssocID="{8B1BB3B6-39B7-44F0-95E6-FB0386D43AF8}" presName="sp" presStyleCnt="0"/>
      <dgm:spPr/>
    </dgm:pt>
    <dgm:pt modelId="{70AD5A9C-6F51-4D90-8747-57B5B4F25FC2}" type="pres">
      <dgm:prSet presAssocID="{E2C267E0-2294-4AA0-9E60-64107D82F1AB}" presName="arrowAndChildren" presStyleCnt="0"/>
      <dgm:spPr/>
    </dgm:pt>
    <dgm:pt modelId="{4446530F-C2C7-4EBE-AD7B-61D120A749FA}" type="pres">
      <dgm:prSet presAssocID="{E2C267E0-2294-4AA0-9E60-64107D82F1AB}" presName="parentTextArrow" presStyleLbl="node1" presStyleIdx="1" presStyleCnt="2"/>
      <dgm:spPr/>
    </dgm:pt>
  </dgm:ptLst>
  <dgm:cxnLst>
    <dgm:cxn modelId="{FE839102-AD8A-4979-9E80-83629DE8E1A3}" srcId="{18490378-0E63-4483-9A01-C0FFEEB0AC48}" destId="{E2C267E0-2294-4AA0-9E60-64107D82F1AB}" srcOrd="0" destOrd="0" parTransId="{70DC570B-27C7-49AB-88CF-DC9AFA63AB43}" sibTransId="{8B1BB3B6-39B7-44F0-95E6-FB0386D43AF8}"/>
    <dgm:cxn modelId="{5C3CF05B-7EE0-41B2-B126-65710E170384}" type="presOf" srcId="{E2C267E0-2294-4AA0-9E60-64107D82F1AB}" destId="{4446530F-C2C7-4EBE-AD7B-61D120A749FA}" srcOrd="0" destOrd="0" presId="urn:microsoft.com/office/officeart/2005/8/layout/process4"/>
    <dgm:cxn modelId="{86CADC96-0E88-40C6-BDC3-6D0A4BBE1FD9}" type="presOf" srcId="{18490378-0E63-4483-9A01-C0FFEEB0AC48}" destId="{5421833D-E4BC-4EC9-BEC0-DAE01E7396CF}" srcOrd="0" destOrd="0" presId="urn:microsoft.com/office/officeart/2005/8/layout/process4"/>
    <dgm:cxn modelId="{6470EBAF-3873-4B16-8CDB-5F304EA8E749}" type="presOf" srcId="{6CC7B009-56BE-427A-A776-61DCE7D86D6D}" destId="{C9150212-4CDA-4C4B-9836-915AF134E438}" srcOrd="0" destOrd="0" presId="urn:microsoft.com/office/officeart/2005/8/layout/process4"/>
    <dgm:cxn modelId="{3B8930EB-8A3E-444F-A734-70AE35F04C71}" srcId="{18490378-0E63-4483-9A01-C0FFEEB0AC48}" destId="{6CC7B009-56BE-427A-A776-61DCE7D86D6D}" srcOrd="1" destOrd="0" parTransId="{805F6376-7C65-4BF6-9B7F-C40F63105E8B}" sibTransId="{CBC4FBC6-9338-46DC-9576-CFC52CD665CD}"/>
    <dgm:cxn modelId="{CE69DD98-17F3-4BBE-B1D1-BBDD399BCC0A}" type="presParOf" srcId="{5421833D-E4BC-4EC9-BEC0-DAE01E7396CF}" destId="{7325469F-393C-4FAC-89BE-BF764311D4F4}" srcOrd="0" destOrd="0" presId="urn:microsoft.com/office/officeart/2005/8/layout/process4"/>
    <dgm:cxn modelId="{F967E523-5FF9-4540-A3F9-B26E6057CF8D}" type="presParOf" srcId="{7325469F-393C-4FAC-89BE-BF764311D4F4}" destId="{C9150212-4CDA-4C4B-9836-915AF134E438}" srcOrd="0" destOrd="0" presId="urn:microsoft.com/office/officeart/2005/8/layout/process4"/>
    <dgm:cxn modelId="{59043D89-7DA7-4C09-9412-EA669A67C628}" type="presParOf" srcId="{5421833D-E4BC-4EC9-BEC0-DAE01E7396CF}" destId="{A4E77A2C-14D5-4520-A82C-72E8F7D15690}" srcOrd="1" destOrd="0" presId="urn:microsoft.com/office/officeart/2005/8/layout/process4"/>
    <dgm:cxn modelId="{9A9C3E67-7A70-4D88-8414-CB1664CE443F}" type="presParOf" srcId="{5421833D-E4BC-4EC9-BEC0-DAE01E7396CF}" destId="{70AD5A9C-6F51-4D90-8747-57B5B4F25FC2}" srcOrd="2" destOrd="0" presId="urn:microsoft.com/office/officeart/2005/8/layout/process4"/>
    <dgm:cxn modelId="{61D457C3-62CD-47A3-972A-58E41915FD24}" type="presParOf" srcId="{70AD5A9C-6F51-4D90-8747-57B5B4F25FC2}" destId="{4446530F-C2C7-4EBE-AD7B-61D120A749F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A4ABA8-CBE1-438C-BF58-3683CF070E63}" type="doc">
      <dgm:prSet loTypeId="urn:microsoft.com/office/officeart/2005/8/layout/vList3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CEA5410-635E-4BD4-BC90-56B600698E73}">
      <dgm:prSet custT="1"/>
      <dgm:spPr/>
      <dgm:t>
        <a:bodyPr lIns="180000" rIns="0"/>
        <a:lstStyle/>
        <a:p>
          <a:r>
            <a:rPr lang="ru-RU" sz="2800" b="1" cap="all" baseline="0">
              <a:solidFill>
                <a:schemeClr val="tx1"/>
              </a:solidFill>
            </a:rPr>
            <a:t>тренинг</a:t>
          </a:r>
          <a:endParaRPr lang="en-US" sz="2800" b="1" cap="all" baseline="0" dirty="0">
            <a:solidFill>
              <a:schemeClr val="tx1"/>
            </a:solidFill>
          </a:endParaRPr>
        </a:p>
      </dgm:t>
    </dgm:pt>
    <dgm:pt modelId="{D21620EB-2500-4F95-A878-CC61DFB5F3E2}" type="parTrans" cxnId="{29901E55-F949-4D81-960D-CC62786A9A38}">
      <dgm:prSet/>
      <dgm:spPr/>
      <dgm:t>
        <a:bodyPr/>
        <a:lstStyle/>
        <a:p>
          <a:endParaRPr lang="en-US"/>
        </a:p>
      </dgm:t>
    </dgm:pt>
    <dgm:pt modelId="{69B35F9B-AF88-4E58-9D41-454C4CE8E99A}" type="sibTrans" cxnId="{29901E55-F949-4D81-960D-CC62786A9A38}">
      <dgm:prSet/>
      <dgm:spPr/>
      <dgm:t>
        <a:bodyPr/>
        <a:lstStyle/>
        <a:p>
          <a:endParaRPr lang="en-US"/>
        </a:p>
      </dgm:t>
    </dgm:pt>
    <dgm:pt modelId="{A5343033-6F29-4F7F-AD70-7C621C925499}">
      <dgm:prSet custT="1"/>
      <dgm:spPr/>
      <dgm:t>
        <a:bodyPr lIns="180000" rIns="0"/>
        <a:lstStyle/>
        <a:p>
          <a:r>
            <a:rPr lang="ru-RU" sz="2800" b="1" cap="all" baseline="0">
              <a:solidFill>
                <a:schemeClr val="tx1"/>
              </a:solidFill>
            </a:rPr>
            <a:t>диалог</a:t>
          </a:r>
          <a:endParaRPr lang="en-US" sz="2800" b="1" cap="all" baseline="0">
            <a:solidFill>
              <a:schemeClr val="tx1"/>
            </a:solidFill>
          </a:endParaRPr>
        </a:p>
      </dgm:t>
    </dgm:pt>
    <dgm:pt modelId="{C54D6D93-FA8B-4155-B9BE-DC7F3E922325}" type="parTrans" cxnId="{DB5C527B-5C2E-488C-86DF-F2BAF063E8FB}">
      <dgm:prSet/>
      <dgm:spPr/>
      <dgm:t>
        <a:bodyPr/>
        <a:lstStyle/>
        <a:p>
          <a:endParaRPr lang="en-US"/>
        </a:p>
      </dgm:t>
    </dgm:pt>
    <dgm:pt modelId="{887801C5-2590-45B3-B2EE-54C2EBD22C72}" type="sibTrans" cxnId="{DB5C527B-5C2E-488C-86DF-F2BAF063E8FB}">
      <dgm:prSet/>
      <dgm:spPr/>
      <dgm:t>
        <a:bodyPr/>
        <a:lstStyle/>
        <a:p>
          <a:endParaRPr lang="en-US"/>
        </a:p>
      </dgm:t>
    </dgm:pt>
    <dgm:pt modelId="{C7DA04B6-8BA4-4A4C-9348-C4D7161DE696}">
      <dgm:prSet custT="1"/>
      <dgm:spPr/>
      <dgm:t>
        <a:bodyPr lIns="180000" rIns="0"/>
        <a:lstStyle/>
        <a:p>
          <a:r>
            <a:rPr lang="ru-RU" sz="2800" b="1" cap="all" baseline="0">
              <a:solidFill>
                <a:schemeClr val="tx1"/>
              </a:solidFill>
            </a:rPr>
            <a:t>сотрудничество</a:t>
          </a:r>
          <a:endParaRPr lang="en-US" sz="2800" b="1" cap="all" baseline="0">
            <a:solidFill>
              <a:schemeClr val="tx1"/>
            </a:solidFill>
          </a:endParaRPr>
        </a:p>
      </dgm:t>
    </dgm:pt>
    <dgm:pt modelId="{795878B7-2CD7-41F6-BB99-8856A2204FA3}" type="parTrans" cxnId="{963C2A34-3BB7-4604-9CA8-A3D5DA07CA08}">
      <dgm:prSet/>
      <dgm:spPr/>
      <dgm:t>
        <a:bodyPr/>
        <a:lstStyle/>
        <a:p>
          <a:endParaRPr lang="en-US"/>
        </a:p>
      </dgm:t>
    </dgm:pt>
    <dgm:pt modelId="{F81D1DF0-DE9A-4075-A176-BF784D73432C}" type="sibTrans" cxnId="{963C2A34-3BB7-4604-9CA8-A3D5DA07CA08}">
      <dgm:prSet/>
      <dgm:spPr/>
      <dgm:t>
        <a:bodyPr/>
        <a:lstStyle/>
        <a:p>
          <a:endParaRPr lang="en-US"/>
        </a:p>
      </dgm:t>
    </dgm:pt>
    <dgm:pt modelId="{BDD51D2F-DA2F-44E5-9EFB-DABC6E16EAA0}">
      <dgm:prSet custT="1"/>
      <dgm:spPr/>
      <dgm:t>
        <a:bodyPr lIns="180000" rIns="0"/>
        <a:lstStyle/>
        <a:p>
          <a:r>
            <a:rPr lang="ru-RU" sz="2800" b="1" cap="all" baseline="0" dirty="0">
              <a:solidFill>
                <a:schemeClr val="tx1"/>
              </a:solidFill>
            </a:rPr>
            <a:t>опека</a:t>
          </a:r>
          <a:endParaRPr lang="en-US" sz="2800" b="1" cap="all" baseline="0" dirty="0">
            <a:solidFill>
              <a:schemeClr val="tx1"/>
            </a:solidFill>
          </a:endParaRPr>
        </a:p>
      </dgm:t>
    </dgm:pt>
    <dgm:pt modelId="{491BF433-1D54-42B1-8240-0DA60F1C1A62}" type="parTrans" cxnId="{FE771374-8F01-416C-9E1D-92AB11131671}">
      <dgm:prSet/>
      <dgm:spPr/>
      <dgm:t>
        <a:bodyPr/>
        <a:lstStyle/>
        <a:p>
          <a:endParaRPr lang="en-US"/>
        </a:p>
      </dgm:t>
    </dgm:pt>
    <dgm:pt modelId="{2F8BD066-8B1E-45F8-B291-AF4B1124BA3B}" type="sibTrans" cxnId="{FE771374-8F01-416C-9E1D-92AB11131671}">
      <dgm:prSet/>
      <dgm:spPr/>
      <dgm:t>
        <a:bodyPr/>
        <a:lstStyle/>
        <a:p>
          <a:endParaRPr lang="en-US"/>
        </a:p>
      </dgm:t>
    </dgm:pt>
    <dgm:pt modelId="{9BA2EAF8-3D97-449E-9B7B-38C204C5BC0D}" type="pres">
      <dgm:prSet presAssocID="{5CA4ABA8-CBE1-438C-BF58-3683CF070E63}" presName="linearFlow" presStyleCnt="0">
        <dgm:presLayoutVars>
          <dgm:dir/>
          <dgm:resizeHandles val="exact"/>
        </dgm:presLayoutVars>
      </dgm:prSet>
      <dgm:spPr/>
    </dgm:pt>
    <dgm:pt modelId="{07E66036-B88F-4B7E-B6AB-3B256DE330FA}" type="pres">
      <dgm:prSet presAssocID="{FCEA5410-635E-4BD4-BC90-56B600698E73}" presName="composite" presStyleCnt="0"/>
      <dgm:spPr/>
    </dgm:pt>
    <dgm:pt modelId="{4C0D889D-D14E-41EC-BC93-B545EF102938}" type="pres">
      <dgm:prSet presAssocID="{FCEA5410-635E-4BD4-BC90-56B600698E73}" presName="imgShp" presStyleLbl="fgImgPlace1" presStyleIdx="0" presStyleCnt="4" custLinFactNeighborX="-64178" custLinFactNeighborY="1684"/>
      <dgm:spPr/>
    </dgm:pt>
    <dgm:pt modelId="{01EE9478-55CB-4955-A803-AB1E52ED009C}" type="pres">
      <dgm:prSet presAssocID="{FCEA5410-635E-4BD4-BC90-56B600698E73}" presName="txShp" presStyleLbl="node1" presStyleIdx="0" presStyleCnt="4" custScaleX="127558" custLinFactNeighborX="8935" custLinFactNeighborY="1065">
        <dgm:presLayoutVars>
          <dgm:bulletEnabled val="1"/>
        </dgm:presLayoutVars>
      </dgm:prSet>
      <dgm:spPr/>
    </dgm:pt>
    <dgm:pt modelId="{01BAD242-9E0C-48ED-B48C-01A09300E836}" type="pres">
      <dgm:prSet presAssocID="{69B35F9B-AF88-4E58-9D41-454C4CE8E99A}" presName="spacing" presStyleCnt="0"/>
      <dgm:spPr/>
    </dgm:pt>
    <dgm:pt modelId="{2E967B12-8835-4288-B4A3-BAB918DE7AAE}" type="pres">
      <dgm:prSet presAssocID="{A5343033-6F29-4F7F-AD70-7C621C925499}" presName="composite" presStyleCnt="0"/>
      <dgm:spPr/>
    </dgm:pt>
    <dgm:pt modelId="{648C4275-FF20-450F-9CE5-29D1A45465B6}" type="pres">
      <dgm:prSet presAssocID="{A5343033-6F29-4F7F-AD70-7C621C925499}" presName="imgShp" presStyleLbl="fgImgPlace1" presStyleIdx="1" presStyleCnt="4" custLinFactNeighborX="-64178" custLinFactNeighborY="1684"/>
      <dgm:spPr/>
    </dgm:pt>
    <dgm:pt modelId="{91A31F05-EF6A-484A-A17F-B89B9E5B0F2C}" type="pres">
      <dgm:prSet presAssocID="{A5343033-6F29-4F7F-AD70-7C621C925499}" presName="txShp" presStyleLbl="node1" presStyleIdx="1" presStyleCnt="4" custScaleX="127558" custLinFactNeighborX="8935" custLinFactNeighborY="-1317">
        <dgm:presLayoutVars>
          <dgm:bulletEnabled val="1"/>
        </dgm:presLayoutVars>
      </dgm:prSet>
      <dgm:spPr/>
    </dgm:pt>
    <dgm:pt modelId="{0F3E1BB9-A407-4369-9AA0-7415C26F74EB}" type="pres">
      <dgm:prSet presAssocID="{887801C5-2590-45B3-B2EE-54C2EBD22C72}" presName="spacing" presStyleCnt="0"/>
      <dgm:spPr/>
    </dgm:pt>
    <dgm:pt modelId="{D806F799-ED36-47F9-93C6-EA88F448E11F}" type="pres">
      <dgm:prSet presAssocID="{C7DA04B6-8BA4-4A4C-9348-C4D7161DE696}" presName="composite" presStyleCnt="0"/>
      <dgm:spPr/>
    </dgm:pt>
    <dgm:pt modelId="{5AA6510A-D3AE-4C5D-9BE9-627E27F70D7E}" type="pres">
      <dgm:prSet presAssocID="{C7DA04B6-8BA4-4A4C-9348-C4D7161DE696}" presName="imgShp" presStyleLbl="fgImgPlace1" presStyleIdx="2" presStyleCnt="4" custLinFactNeighborX="-64178" custLinFactNeighborY="1684"/>
      <dgm:spPr/>
    </dgm:pt>
    <dgm:pt modelId="{7DB4307C-CE99-4498-8807-776A38865074}" type="pres">
      <dgm:prSet presAssocID="{C7DA04B6-8BA4-4A4C-9348-C4D7161DE696}" presName="txShp" presStyleLbl="node1" presStyleIdx="2" presStyleCnt="4" custScaleX="127558" custLinFactNeighborX="8935" custLinFactNeighborY="-1317">
        <dgm:presLayoutVars>
          <dgm:bulletEnabled val="1"/>
        </dgm:presLayoutVars>
      </dgm:prSet>
      <dgm:spPr/>
    </dgm:pt>
    <dgm:pt modelId="{C4B71122-23DB-4B4D-81B6-CDC280065F82}" type="pres">
      <dgm:prSet presAssocID="{F81D1DF0-DE9A-4075-A176-BF784D73432C}" presName="spacing" presStyleCnt="0"/>
      <dgm:spPr/>
    </dgm:pt>
    <dgm:pt modelId="{406BB1DC-93C8-4780-8E92-B6247021FAF5}" type="pres">
      <dgm:prSet presAssocID="{BDD51D2F-DA2F-44E5-9EFB-DABC6E16EAA0}" presName="composite" presStyleCnt="0"/>
      <dgm:spPr/>
    </dgm:pt>
    <dgm:pt modelId="{211E9818-5D4C-45C3-AE61-307854E36273}" type="pres">
      <dgm:prSet presAssocID="{BDD51D2F-DA2F-44E5-9EFB-DABC6E16EAA0}" presName="imgShp" presStyleLbl="fgImgPlace1" presStyleIdx="3" presStyleCnt="4" custLinFactNeighborX="-64178" custLinFactNeighborY="1684"/>
      <dgm:spPr/>
    </dgm:pt>
    <dgm:pt modelId="{BAA49B6A-FB86-4DCF-84FE-5A9EFBE08A05}" type="pres">
      <dgm:prSet presAssocID="{BDD51D2F-DA2F-44E5-9EFB-DABC6E16EAA0}" presName="txShp" presStyleLbl="node1" presStyleIdx="3" presStyleCnt="4" custScaleX="127558" custLinFactNeighborX="8935" custLinFactNeighborY="-6786">
        <dgm:presLayoutVars>
          <dgm:bulletEnabled val="1"/>
        </dgm:presLayoutVars>
      </dgm:prSet>
      <dgm:spPr/>
    </dgm:pt>
  </dgm:ptLst>
  <dgm:cxnLst>
    <dgm:cxn modelId="{F38E5C20-F506-4A01-AE2C-3F003742208C}" type="presOf" srcId="{C7DA04B6-8BA4-4A4C-9348-C4D7161DE696}" destId="{7DB4307C-CE99-4498-8807-776A38865074}" srcOrd="0" destOrd="0" presId="urn:microsoft.com/office/officeart/2005/8/layout/vList3"/>
    <dgm:cxn modelId="{963C2A34-3BB7-4604-9CA8-A3D5DA07CA08}" srcId="{5CA4ABA8-CBE1-438C-BF58-3683CF070E63}" destId="{C7DA04B6-8BA4-4A4C-9348-C4D7161DE696}" srcOrd="2" destOrd="0" parTransId="{795878B7-2CD7-41F6-BB99-8856A2204FA3}" sibTransId="{F81D1DF0-DE9A-4075-A176-BF784D73432C}"/>
    <dgm:cxn modelId="{F6F39C36-217F-48D9-9CB0-6F04F9114178}" type="presOf" srcId="{5CA4ABA8-CBE1-438C-BF58-3683CF070E63}" destId="{9BA2EAF8-3D97-449E-9B7B-38C204C5BC0D}" srcOrd="0" destOrd="0" presId="urn:microsoft.com/office/officeart/2005/8/layout/vList3"/>
    <dgm:cxn modelId="{29901E55-F949-4D81-960D-CC62786A9A38}" srcId="{5CA4ABA8-CBE1-438C-BF58-3683CF070E63}" destId="{FCEA5410-635E-4BD4-BC90-56B600698E73}" srcOrd="0" destOrd="0" parTransId="{D21620EB-2500-4F95-A878-CC61DFB5F3E2}" sibTransId="{69B35F9B-AF88-4E58-9D41-454C4CE8E99A}"/>
    <dgm:cxn modelId="{C29C2B6B-A705-4761-9B1D-DED4EB15C0E9}" type="presOf" srcId="{FCEA5410-635E-4BD4-BC90-56B600698E73}" destId="{01EE9478-55CB-4955-A803-AB1E52ED009C}" srcOrd="0" destOrd="0" presId="urn:microsoft.com/office/officeart/2005/8/layout/vList3"/>
    <dgm:cxn modelId="{4E637F71-7DC2-49DA-BC07-C880495A8651}" type="presOf" srcId="{BDD51D2F-DA2F-44E5-9EFB-DABC6E16EAA0}" destId="{BAA49B6A-FB86-4DCF-84FE-5A9EFBE08A05}" srcOrd="0" destOrd="0" presId="urn:microsoft.com/office/officeart/2005/8/layout/vList3"/>
    <dgm:cxn modelId="{FE771374-8F01-416C-9E1D-92AB11131671}" srcId="{5CA4ABA8-CBE1-438C-BF58-3683CF070E63}" destId="{BDD51D2F-DA2F-44E5-9EFB-DABC6E16EAA0}" srcOrd="3" destOrd="0" parTransId="{491BF433-1D54-42B1-8240-0DA60F1C1A62}" sibTransId="{2F8BD066-8B1E-45F8-B291-AF4B1124BA3B}"/>
    <dgm:cxn modelId="{DB5C527B-5C2E-488C-86DF-F2BAF063E8FB}" srcId="{5CA4ABA8-CBE1-438C-BF58-3683CF070E63}" destId="{A5343033-6F29-4F7F-AD70-7C621C925499}" srcOrd="1" destOrd="0" parTransId="{C54D6D93-FA8B-4155-B9BE-DC7F3E922325}" sibTransId="{887801C5-2590-45B3-B2EE-54C2EBD22C72}"/>
    <dgm:cxn modelId="{B98B0FD4-2963-4A66-9237-87B4AEAFBD65}" type="presOf" srcId="{A5343033-6F29-4F7F-AD70-7C621C925499}" destId="{91A31F05-EF6A-484A-A17F-B89B9E5B0F2C}" srcOrd="0" destOrd="0" presId="urn:microsoft.com/office/officeart/2005/8/layout/vList3"/>
    <dgm:cxn modelId="{530B1662-1364-4D9E-9EE0-98EBDCCE0D2B}" type="presParOf" srcId="{9BA2EAF8-3D97-449E-9B7B-38C204C5BC0D}" destId="{07E66036-B88F-4B7E-B6AB-3B256DE330FA}" srcOrd="0" destOrd="0" presId="urn:microsoft.com/office/officeart/2005/8/layout/vList3"/>
    <dgm:cxn modelId="{BA3FD294-557F-4D6F-8A76-2F556C5D262A}" type="presParOf" srcId="{07E66036-B88F-4B7E-B6AB-3B256DE330FA}" destId="{4C0D889D-D14E-41EC-BC93-B545EF102938}" srcOrd="0" destOrd="0" presId="urn:microsoft.com/office/officeart/2005/8/layout/vList3"/>
    <dgm:cxn modelId="{FEDE81F9-91D1-4052-908E-3092E6C7DE6F}" type="presParOf" srcId="{07E66036-B88F-4B7E-B6AB-3B256DE330FA}" destId="{01EE9478-55CB-4955-A803-AB1E52ED009C}" srcOrd="1" destOrd="0" presId="urn:microsoft.com/office/officeart/2005/8/layout/vList3"/>
    <dgm:cxn modelId="{7564DB02-BD18-4287-86A7-92451310562B}" type="presParOf" srcId="{9BA2EAF8-3D97-449E-9B7B-38C204C5BC0D}" destId="{01BAD242-9E0C-48ED-B48C-01A09300E836}" srcOrd="1" destOrd="0" presId="urn:microsoft.com/office/officeart/2005/8/layout/vList3"/>
    <dgm:cxn modelId="{22382CD8-F7E0-4E60-A6C0-D19733235D33}" type="presParOf" srcId="{9BA2EAF8-3D97-449E-9B7B-38C204C5BC0D}" destId="{2E967B12-8835-4288-B4A3-BAB918DE7AAE}" srcOrd="2" destOrd="0" presId="urn:microsoft.com/office/officeart/2005/8/layout/vList3"/>
    <dgm:cxn modelId="{31502D22-F311-4E06-89BF-C46C65F98EAE}" type="presParOf" srcId="{2E967B12-8835-4288-B4A3-BAB918DE7AAE}" destId="{648C4275-FF20-450F-9CE5-29D1A45465B6}" srcOrd="0" destOrd="0" presId="urn:microsoft.com/office/officeart/2005/8/layout/vList3"/>
    <dgm:cxn modelId="{5F64DBCA-7A7F-4EB3-8F10-A89BFE4479C2}" type="presParOf" srcId="{2E967B12-8835-4288-B4A3-BAB918DE7AAE}" destId="{91A31F05-EF6A-484A-A17F-B89B9E5B0F2C}" srcOrd="1" destOrd="0" presId="urn:microsoft.com/office/officeart/2005/8/layout/vList3"/>
    <dgm:cxn modelId="{E8DAAE78-0974-4CD1-9AA2-C66DEC5D2E56}" type="presParOf" srcId="{9BA2EAF8-3D97-449E-9B7B-38C204C5BC0D}" destId="{0F3E1BB9-A407-4369-9AA0-7415C26F74EB}" srcOrd="3" destOrd="0" presId="urn:microsoft.com/office/officeart/2005/8/layout/vList3"/>
    <dgm:cxn modelId="{AFF10549-649F-4E50-BE3D-513E12AC431F}" type="presParOf" srcId="{9BA2EAF8-3D97-449E-9B7B-38C204C5BC0D}" destId="{D806F799-ED36-47F9-93C6-EA88F448E11F}" srcOrd="4" destOrd="0" presId="urn:microsoft.com/office/officeart/2005/8/layout/vList3"/>
    <dgm:cxn modelId="{93C5F7F3-7DBE-47AC-A803-49C3627A3A70}" type="presParOf" srcId="{D806F799-ED36-47F9-93C6-EA88F448E11F}" destId="{5AA6510A-D3AE-4C5D-9BE9-627E27F70D7E}" srcOrd="0" destOrd="0" presId="urn:microsoft.com/office/officeart/2005/8/layout/vList3"/>
    <dgm:cxn modelId="{C9E05918-0501-4694-894F-ACA3B1C602D0}" type="presParOf" srcId="{D806F799-ED36-47F9-93C6-EA88F448E11F}" destId="{7DB4307C-CE99-4498-8807-776A38865074}" srcOrd="1" destOrd="0" presId="urn:microsoft.com/office/officeart/2005/8/layout/vList3"/>
    <dgm:cxn modelId="{51E1F385-28B7-48E2-ACA3-24BD60D4443C}" type="presParOf" srcId="{9BA2EAF8-3D97-449E-9B7B-38C204C5BC0D}" destId="{C4B71122-23DB-4B4D-81B6-CDC280065F82}" srcOrd="5" destOrd="0" presId="urn:microsoft.com/office/officeart/2005/8/layout/vList3"/>
    <dgm:cxn modelId="{0CAFB5CD-DE70-4734-A732-8B1C0A496F36}" type="presParOf" srcId="{9BA2EAF8-3D97-449E-9B7B-38C204C5BC0D}" destId="{406BB1DC-93C8-4780-8E92-B6247021FAF5}" srcOrd="6" destOrd="0" presId="urn:microsoft.com/office/officeart/2005/8/layout/vList3"/>
    <dgm:cxn modelId="{ED5C7382-2EE3-477B-9E8F-B70211483F29}" type="presParOf" srcId="{406BB1DC-93C8-4780-8E92-B6247021FAF5}" destId="{211E9818-5D4C-45C3-AE61-307854E36273}" srcOrd="0" destOrd="0" presId="urn:microsoft.com/office/officeart/2005/8/layout/vList3"/>
    <dgm:cxn modelId="{A09522D3-6B95-4624-B78B-7644630E6A81}" type="presParOf" srcId="{406BB1DC-93C8-4780-8E92-B6247021FAF5}" destId="{BAA49B6A-FB86-4DCF-84FE-5A9EFBE08A0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EB5117-D52D-4BF5-B581-D8912DFF143D}" type="doc">
      <dgm:prSet loTypeId="urn:microsoft.com/office/officeart/2005/8/layout/vProcess5" loCatId="process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638B9F2-431E-4980-BFFA-4A000481E5BF}">
      <dgm:prSet custT="1"/>
      <dgm:spPr/>
      <dgm:t>
        <a:bodyPr/>
        <a:lstStyle/>
        <a:p>
          <a:r>
            <a:rPr lang="ru-RU" sz="2400" b="1" cap="all" baseline="0">
              <a:solidFill>
                <a:schemeClr val="tx1"/>
              </a:solidFill>
            </a:rPr>
            <a:t>эмоциональная стабильность </a:t>
          </a:r>
          <a:endParaRPr lang="en-US" sz="2400" b="1" cap="all" baseline="0">
            <a:solidFill>
              <a:schemeClr val="tx1"/>
            </a:solidFill>
          </a:endParaRPr>
        </a:p>
      </dgm:t>
    </dgm:pt>
    <dgm:pt modelId="{A71817BE-9CAA-466F-A790-ED1B4452A138}" type="parTrans" cxnId="{2B6419AA-C1AE-4933-AF14-DBF47B9439FE}">
      <dgm:prSet/>
      <dgm:spPr/>
      <dgm:t>
        <a:bodyPr/>
        <a:lstStyle/>
        <a:p>
          <a:endParaRPr lang="en-US" sz="2400" b="1" cap="all" baseline="0">
            <a:solidFill>
              <a:schemeClr val="tx1"/>
            </a:solidFill>
          </a:endParaRPr>
        </a:p>
      </dgm:t>
    </dgm:pt>
    <dgm:pt modelId="{F3CB3C3A-27B8-403D-815F-5FF41CFD7ADB}" type="sibTrans" cxnId="{2B6419AA-C1AE-4933-AF14-DBF47B9439FE}">
      <dgm:prSet custT="1"/>
      <dgm:spPr/>
      <dgm:t>
        <a:bodyPr/>
        <a:lstStyle/>
        <a:p>
          <a:endParaRPr lang="en-US" sz="2400" b="1" cap="all" baseline="0">
            <a:solidFill>
              <a:schemeClr val="tx1"/>
            </a:solidFill>
          </a:endParaRPr>
        </a:p>
      </dgm:t>
    </dgm:pt>
    <dgm:pt modelId="{57427E81-073E-4FCE-8F48-4E21792AD5E3}">
      <dgm:prSet custT="1"/>
      <dgm:spPr/>
      <dgm:t>
        <a:bodyPr/>
        <a:lstStyle/>
        <a:p>
          <a:r>
            <a:rPr lang="ru-RU" sz="2400" b="1" cap="all" baseline="0">
              <a:solidFill>
                <a:schemeClr val="tx1"/>
              </a:solidFill>
            </a:rPr>
            <a:t>высокий уровень эмпатии</a:t>
          </a:r>
          <a:endParaRPr lang="en-US" sz="2400" b="1" cap="all" baseline="0">
            <a:solidFill>
              <a:schemeClr val="tx1"/>
            </a:solidFill>
          </a:endParaRPr>
        </a:p>
      </dgm:t>
    </dgm:pt>
    <dgm:pt modelId="{5E90991A-9E4D-4B90-9339-D6754EFFF8CB}" type="parTrans" cxnId="{18B24CDC-09AD-40D1-9D72-32CB4D2D65AE}">
      <dgm:prSet/>
      <dgm:spPr/>
      <dgm:t>
        <a:bodyPr/>
        <a:lstStyle/>
        <a:p>
          <a:endParaRPr lang="en-US" sz="2400" b="1" cap="all" baseline="0">
            <a:solidFill>
              <a:schemeClr val="tx1"/>
            </a:solidFill>
          </a:endParaRPr>
        </a:p>
      </dgm:t>
    </dgm:pt>
    <dgm:pt modelId="{3C6FD4CD-17B3-48F6-9063-C51F8B90554F}" type="sibTrans" cxnId="{18B24CDC-09AD-40D1-9D72-32CB4D2D65AE}">
      <dgm:prSet custT="1"/>
      <dgm:spPr/>
      <dgm:t>
        <a:bodyPr/>
        <a:lstStyle/>
        <a:p>
          <a:endParaRPr lang="en-US" sz="2400" b="1" cap="all" baseline="0">
            <a:solidFill>
              <a:schemeClr val="tx1"/>
            </a:solidFill>
          </a:endParaRPr>
        </a:p>
      </dgm:t>
    </dgm:pt>
    <dgm:pt modelId="{66F3659B-3288-42E5-B81B-30FBF080CDA4}">
      <dgm:prSet custT="1"/>
      <dgm:spPr/>
      <dgm:t>
        <a:bodyPr/>
        <a:lstStyle/>
        <a:p>
          <a:r>
            <a:rPr lang="ru-RU" sz="2400" b="1" cap="all" baseline="0">
              <a:solidFill>
                <a:schemeClr val="tx1"/>
              </a:solidFill>
            </a:rPr>
            <a:t>экстравертность</a:t>
          </a:r>
          <a:endParaRPr lang="en-US" sz="2400" b="1" cap="all" baseline="0">
            <a:solidFill>
              <a:schemeClr val="tx1"/>
            </a:solidFill>
          </a:endParaRPr>
        </a:p>
      </dgm:t>
    </dgm:pt>
    <dgm:pt modelId="{458F2B4B-8C0F-4A79-B268-98A717EB54A8}" type="parTrans" cxnId="{9622CFB0-2119-4231-80CD-DE084C1E5B7C}">
      <dgm:prSet/>
      <dgm:spPr/>
      <dgm:t>
        <a:bodyPr/>
        <a:lstStyle/>
        <a:p>
          <a:endParaRPr lang="en-US" sz="2400" b="1" cap="all" baseline="0">
            <a:solidFill>
              <a:schemeClr val="tx1"/>
            </a:solidFill>
          </a:endParaRPr>
        </a:p>
      </dgm:t>
    </dgm:pt>
    <dgm:pt modelId="{583DB4DF-25CC-43B3-868A-C320D3388A44}" type="sibTrans" cxnId="{9622CFB0-2119-4231-80CD-DE084C1E5B7C}">
      <dgm:prSet custT="1"/>
      <dgm:spPr/>
      <dgm:t>
        <a:bodyPr/>
        <a:lstStyle/>
        <a:p>
          <a:endParaRPr lang="en-US" sz="2400" b="1" cap="all" baseline="0">
            <a:solidFill>
              <a:schemeClr val="tx1"/>
            </a:solidFill>
          </a:endParaRPr>
        </a:p>
      </dgm:t>
    </dgm:pt>
    <dgm:pt modelId="{DC87D9C7-CCDF-4B2B-BB02-8D0BDD852B51}">
      <dgm:prSet custT="1"/>
      <dgm:spPr/>
      <dgm:t>
        <a:bodyPr/>
        <a:lstStyle/>
        <a:p>
          <a:r>
            <a:rPr lang="ru-RU" sz="2400" b="1" cap="all" baseline="0">
              <a:solidFill>
                <a:schemeClr val="tx1"/>
              </a:solidFill>
            </a:rPr>
            <a:t>социальная активность</a:t>
          </a:r>
          <a:endParaRPr lang="en-US" sz="2400" b="1" cap="all" baseline="0">
            <a:solidFill>
              <a:schemeClr val="tx1"/>
            </a:solidFill>
          </a:endParaRPr>
        </a:p>
      </dgm:t>
    </dgm:pt>
    <dgm:pt modelId="{139DC190-5F51-4E78-8B2F-848FBFD2FE4F}" type="parTrans" cxnId="{0D3701C7-0882-4D73-B93F-DC667BE7F482}">
      <dgm:prSet/>
      <dgm:spPr/>
      <dgm:t>
        <a:bodyPr/>
        <a:lstStyle/>
        <a:p>
          <a:endParaRPr lang="en-US" sz="2400" b="1" cap="all" baseline="0">
            <a:solidFill>
              <a:schemeClr val="tx1"/>
            </a:solidFill>
          </a:endParaRPr>
        </a:p>
      </dgm:t>
    </dgm:pt>
    <dgm:pt modelId="{39A05247-3245-444D-A15C-C1780890E0ED}" type="sibTrans" cxnId="{0D3701C7-0882-4D73-B93F-DC667BE7F482}">
      <dgm:prSet custT="1"/>
      <dgm:spPr/>
      <dgm:t>
        <a:bodyPr/>
        <a:lstStyle/>
        <a:p>
          <a:endParaRPr lang="en-US" sz="2400" b="1" cap="all" baseline="0">
            <a:solidFill>
              <a:schemeClr val="tx1"/>
            </a:solidFill>
          </a:endParaRPr>
        </a:p>
      </dgm:t>
    </dgm:pt>
    <dgm:pt modelId="{DE021147-E20F-4101-8B1F-CB0AB085C90E}">
      <dgm:prSet custT="1"/>
      <dgm:spPr/>
      <dgm:t>
        <a:bodyPr/>
        <a:lstStyle/>
        <a:p>
          <a:r>
            <a:rPr lang="ru-RU" sz="2400" b="1" cap="all" baseline="0">
              <a:solidFill>
                <a:schemeClr val="tx1"/>
              </a:solidFill>
            </a:rPr>
            <a:t>умение прийти на помощь</a:t>
          </a:r>
          <a:endParaRPr lang="en-US" sz="2400" b="1" cap="all" baseline="0">
            <a:solidFill>
              <a:schemeClr val="tx1"/>
            </a:solidFill>
          </a:endParaRPr>
        </a:p>
      </dgm:t>
    </dgm:pt>
    <dgm:pt modelId="{B97B13A7-13FE-48FF-9CFC-CF86EC8DCE76}" type="parTrans" cxnId="{8CB306A4-D29F-4A60-AB02-FA909734D851}">
      <dgm:prSet/>
      <dgm:spPr/>
      <dgm:t>
        <a:bodyPr/>
        <a:lstStyle/>
        <a:p>
          <a:endParaRPr lang="en-US" sz="2400" b="1" cap="all" baseline="0">
            <a:solidFill>
              <a:schemeClr val="tx1"/>
            </a:solidFill>
          </a:endParaRPr>
        </a:p>
      </dgm:t>
    </dgm:pt>
    <dgm:pt modelId="{196DC7CB-E19D-49D7-A390-3EF5082F013F}" type="sibTrans" cxnId="{8CB306A4-D29F-4A60-AB02-FA909734D851}">
      <dgm:prSet/>
      <dgm:spPr/>
      <dgm:t>
        <a:bodyPr/>
        <a:lstStyle/>
        <a:p>
          <a:endParaRPr lang="en-US" sz="2400" b="1" cap="all" baseline="0">
            <a:solidFill>
              <a:schemeClr val="tx1"/>
            </a:solidFill>
          </a:endParaRPr>
        </a:p>
      </dgm:t>
    </dgm:pt>
    <dgm:pt modelId="{AF88F2E8-EB6B-4466-B069-20AAC289210D}" type="pres">
      <dgm:prSet presAssocID="{48EB5117-D52D-4BF5-B581-D8912DFF143D}" presName="outerComposite" presStyleCnt="0">
        <dgm:presLayoutVars>
          <dgm:chMax val="5"/>
          <dgm:dir/>
          <dgm:resizeHandles val="exact"/>
        </dgm:presLayoutVars>
      </dgm:prSet>
      <dgm:spPr/>
    </dgm:pt>
    <dgm:pt modelId="{1F32DB3C-95E1-46C2-8B18-1D3621BAA627}" type="pres">
      <dgm:prSet presAssocID="{48EB5117-D52D-4BF5-B581-D8912DFF143D}" presName="dummyMaxCanvas" presStyleCnt="0">
        <dgm:presLayoutVars/>
      </dgm:prSet>
      <dgm:spPr/>
    </dgm:pt>
    <dgm:pt modelId="{31BF6CA1-92AA-4FF7-9209-71402917FFDE}" type="pres">
      <dgm:prSet presAssocID="{48EB5117-D52D-4BF5-B581-D8912DFF143D}" presName="FiveNodes_1" presStyleLbl="node1" presStyleIdx="0" presStyleCnt="5">
        <dgm:presLayoutVars>
          <dgm:bulletEnabled val="1"/>
        </dgm:presLayoutVars>
      </dgm:prSet>
      <dgm:spPr/>
    </dgm:pt>
    <dgm:pt modelId="{ECF4C74A-AA5A-47AD-B56E-AA7BC025D98B}" type="pres">
      <dgm:prSet presAssocID="{48EB5117-D52D-4BF5-B581-D8912DFF143D}" presName="FiveNodes_2" presStyleLbl="node1" presStyleIdx="1" presStyleCnt="5">
        <dgm:presLayoutVars>
          <dgm:bulletEnabled val="1"/>
        </dgm:presLayoutVars>
      </dgm:prSet>
      <dgm:spPr/>
    </dgm:pt>
    <dgm:pt modelId="{62586EB6-19C5-418A-8BC7-79A40C9B9BBC}" type="pres">
      <dgm:prSet presAssocID="{48EB5117-D52D-4BF5-B581-D8912DFF143D}" presName="FiveNodes_3" presStyleLbl="node1" presStyleIdx="2" presStyleCnt="5">
        <dgm:presLayoutVars>
          <dgm:bulletEnabled val="1"/>
        </dgm:presLayoutVars>
      </dgm:prSet>
      <dgm:spPr/>
    </dgm:pt>
    <dgm:pt modelId="{4A5E5DE1-36AD-4A39-A23E-DFB9550D5C04}" type="pres">
      <dgm:prSet presAssocID="{48EB5117-D52D-4BF5-B581-D8912DFF143D}" presName="FiveNodes_4" presStyleLbl="node1" presStyleIdx="3" presStyleCnt="5">
        <dgm:presLayoutVars>
          <dgm:bulletEnabled val="1"/>
        </dgm:presLayoutVars>
      </dgm:prSet>
      <dgm:spPr/>
    </dgm:pt>
    <dgm:pt modelId="{A3DF5FC8-11AD-4D96-B0C9-28D07957630A}" type="pres">
      <dgm:prSet presAssocID="{48EB5117-D52D-4BF5-B581-D8912DFF143D}" presName="FiveNodes_5" presStyleLbl="node1" presStyleIdx="4" presStyleCnt="5">
        <dgm:presLayoutVars>
          <dgm:bulletEnabled val="1"/>
        </dgm:presLayoutVars>
      </dgm:prSet>
      <dgm:spPr/>
    </dgm:pt>
    <dgm:pt modelId="{4F088B96-91EC-482C-B35F-82CD25528B4D}" type="pres">
      <dgm:prSet presAssocID="{48EB5117-D52D-4BF5-B581-D8912DFF143D}" presName="FiveConn_1-2" presStyleLbl="fgAccFollowNode1" presStyleIdx="0" presStyleCnt="4">
        <dgm:presLayoutVars>
          <dgm:bulletEnabled val="1"/>
        </dgm:presLayoutVars>
      </dgm:prSet>
      <dgm:spPr/>
    </dgm:pt>
    <dgm:pt modelId="{897C6380-133F-4C0E-810D-1794FBDEF4FF}" type="pres">
      <dgm:prSet presAssocID="{48EB5117-D52D-4BF5-B581-D8912DFF143D}" presName="FiveConn_2-3" presStyleLbl="fgAccFollowNode1" presStyleIdx="1" presStyleCnt="4">
        <dgm:presLayoutVars>
          <dgm:bulletEnabled val="1"/>
        </dgm:presLayoutVars>
      </dgm:prSet>
      <dgm:spPr/>
    </dgm:pt>
    <dgm:pt modelId="{56D00687-A4E5-4D05-92B7-667A9E67F988}" type="pres">
      <dgm:prSet presAssocID="{48EB5117-D52D-4BF5-B581-D8912DFF143D}" presName="FiveConn_3-4" presStyleLbl="fgAccFollowNode1" presStyleIdx="2" presStyleCnt="4">
        <dgm:presLayoutVars>
          <dgm:bulletEnabled val="1"/>
        </dgm:presLayoutVars>
      </dgm:prSet>
      <dgm:spPr/>
    </dgm:pt>
    <dgm:pt modelId="{04EBA668-C465-4102-8945-EADE43E2A3C1}" type="pres">
      <dgm:prSet presAssocID="{48EB5117-D52D-4BF5-B581-D8912DFF143D}" presName="FiveConn_4-5" presStyleLbl="fgAccFollowNode1" presStyleIdx="3" presStyleCnt="4">
        <dgm:presLayoutVars>
          <dgm:bulletEnabled val="1"/>
        </dgm:presLayoutVars>
      </dgm:prSet>
      <dgm:spPr/>
    </dgm:pt>
    <dgm:pt modelId="{90C07F6D-1A13-4574-AA2F-3D23AC46A653}" type="pres">
      <dgm:prSet presAssocID="{48EB5117-D52D-4BF5-B581-D8912DFF143D}" presName="FiveNodes_1_text" presStyleLbl="node1" presStyleIdx="4" presStyleCnt="5">
        <dgm:presLayoutVars>
          <dgm:bulletEnabled val="1"/>
        </dgm:presLayoutVars>
      </dgm:prSet>
      <dgm:spPr/>
    </dgm:pt>
    <dgm:pt modelId="{11E2EF2C-78DE-4B96-917B-4771527793CF}" type="pres">
      <dgm:prSet presAssocID="{48EB5117-D52D-4BF5-B581-D8912DFF143D}" presName="FiveNodes_2_text" presStyleLbl="node1" presStyleIdx="4" presStyleCnt="5">
        <dgm:presLayoutVars>
          <dgm:bulletEnabled val="1"/>
        </dgm:presLayoutVars>
      </dgm:prSet>
      <dgm:spPr/>
    </dgm:pt>
    <dgm:pt modelId="{87330B2C-95FF-450D-9D25-347FF1D5DBEF}" type="pres">
      <dgm:prSet presAssocID="{48EB5117-D52D-4BF5-B581-D8912DFF143D}" presName="FiveNodes_3_text" presStyleLbl="node1" presStyleIdx="4" presStyleCnt="5">
        <dgm:presLayoutVars>
          <dgm:bulletEnabled val="1"/>
        </dgm:presLayoutVars>
      </dgm:prSet>
      <dgm:spPr/>
    </dgm:pt>
    <dgm:pt modelId="{8E485534-BEB2-4A3C-8B6E-C05CD677429A}" type="pres">
      <dgm:prSet presAssocID="{48EB5117-D52D-4BF5-B581-D8912DFF143D}" presName="FiveNodes_4_text" presStyleLbl="node1" presStyleIdx="4" presStyleCnt="5">
        <dgm:presLayoutVars>
          <dgm:bulletEnabled val="1"/>
        </dgm:presLayoutVars>
      </dgm:prSet>
      <dgm:spPr/>
    </dgm:pt>
    <dgm:pt modelId="{66FA1B45-7671-4F88-85C0-0ABF22DF5F7E}" type="pres">
      <dgm:prSet presAssocID="{48EB5117-D52D-4BF5-B581-D8912DFF143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BFA2712-FA59-40CA-8323-55DFBCC39D90}" type="presOf" srcId="{DE021147-E20F-4101-8B1F-CB0AB085C90E}" destId="{A3DF5FC8-11AD-4D96-B0C9-28D07957630A}" srcOrd="0" destOrd="0" presId="urn:microsoft.com/office/officeart/2005/8/layout/vProcess5"/>
    <dgm:cxn modelId="{01B6CA41-29B8-459E-81A2-A2EFA1C5DEF8}" type="presOf" srcId="{DE021147-E20F-4101-8B1F-CB0AB085C90E}" destId="{66FA1B45-7671-4F88-85C0-0ABF22DF5F7E}" srcOrd="1" destOrd="0" presId="urn:microsoft.com/office/officeart/2005/8/layout/vProcess5"/>
    <dgm:cxn modelId="{5E37136C-60FF-4BDC-8051-D70E48D01415}" type="presOf" srcId="{6638B9F2-431E-4980-BFFA-4A000481E5BF}" destId="{90C07F6D-1A13-4574-AA2F-3D23AC46A653}" srcOrd="1" destOrd="0" presId="urn:microsoft.com/office/officeart/2005/8/layout/vProcess5"/>
    <dgm:cxn modelId="{3C638786-FC1C-41EF-B117-CB479E0DBB97}" type="presOf" srcId="{57427E81-073E-4FCE-8F48-4E21792AD5E3}" destId="{11E2EF2C-78DE-4B96-917B-4771527793CF}" srcOrd="1" destOrd="0" presId="urn:microsoft.com/office/officeart/2005/8/layout/vProcess5"/>
    <dgm:cxn modelId="{48393A89-EAA7-4797-B858-8F4551B13616}" type="presOf" srcId="{66F3659B-3288-42E5-B81B-30FBF080CDA4}" destId="{62586EB6-19C5-418A-8BC7-79A40C9B9BBC}" srcOrd="0" destOrd="0" presId="urn:microsoft.com/office/officeart/2005/8/layout/vProcess5"/>
    <dgm:cxn modelId="{471CFB8D-48BE-4F43-B288-2B2596FB6CA0}" type="presOf" srcId="{3C6FD4CD-17B3-48F6-9063-C51F8B90554F}" destId="{897C6380-133F-4C0E-810D-1794FBDEF4FF}" srcOrd="0" destOrd="0" presId="urn:microsoft.com/office/officeart/2005/8/layout/vProcess5"/>
    <dgm:cxn modelId="{8CB306A4-D29F-4A60-AB02-FA909734D851}" srcId="{48EB5117-D52D-4BF5-B581-D8912DFF143D}" destId="{DE021147-E20F-4101-8B1F-CB0AB085C90E}" srcOrd="4" destOrd="0" parTransId="{B97B13A7-13FE-48FF-9CFC-CF86EC8DCE76}" sibTransId="{196DC7CB-E19D-49D7-A390-3EF5082F013F}"/>
    <dgm:cxn modelId="{B01679A5-E43F-470B-A3A1-253D50ADC90D}" type="presOf" srcId="{66F3659B-3288-42E5-B81B-30FBF080CDA4}" destId="{87330B2C-95FF-450D-9D25-347FF1D5DBEF}" srcOrd="1" destOrd="0" presId="urn:microsoft.com/office/officeart/2005/8/layout/vProcess5"/>
    <dgm:cxn modelId="{2B6419AA-C1AE-4933-AF14-DBF47B9439FE}" srcId="{48EB5117-D52D-4BF5-B581-D8912DFF143D}" destId="{6638B9F2-431E-4980-BFFA-4A000481E5BF}" srcOrd="0" destOrd="0" parTransId="{A71817BE-9CAA-466F-A790-ED1B4452A138}" sibTransId="{F3CB3C3A-27B8-403D-815F-5FF41CFD7ADB}"/>
    <dgm:cxn modelId="{B65AC6AA-77F4-42EF-90F6-E42E9269EE64}" type="presOf" srcId="{DC87D9C7-CCDF-4B2B-BB02-8D0BDD852B51}" destId="{8E485534-BEB2-4A3C-8B6E-C05CD677429A}" srcOrd="1" destOrd="0" presId="urn:microsoft.com/office/officeart/2005/8/layout/vProcess5"/>
    <dgm:cxn modelId="{846FF5AD-87FD-401A-A683-BD82FBEA4FCD}" type="presOf" srcId="{583DB4DF-25CC-43B3-868A-C320D3388A44}" destId="{56D00687-A4E5-4D05-92B7-667A9E67F988}" srcOrd="0" destOrd="0" presId="urn:microsoft.com/office/officeart/2005/8/layout/vProcess5"/>
    <dgm:cxn modelId="{82B751B0-E25F-43B5-BC50-265EDE9AD674}" type="presOf" srcId="{57427E81-073E-4FCE-8F48-4E21792AD5E3}" destId="{ECF4C74A-AA5A-47AD-B56E-AA7BC025D98B}" srcOrd="0" destOrd="0" presId="urn:microsoft.com/office/officeart/2005/8/layout/vProcess5"/>
    <dgm:cxn modelId="{9622CFB0-2119-4231-80CD-DE084C1E5B7C}" srcId="{48EB5117-D52D-4BF5-B581-D8912DFF143D}" destId="{66F3659B-3288-42E5-B81B-30FBF080CDA4}" srcOrd="2" destOrd="0" parTransId="{458F2B4B-8C0F-4A79-B268-98A717EB54A8}" sibTransId="{583DB4DF-25CC-43B3-868A-C320D3388A44}"/>
    <dgm:cxn modelId="{23A4F6BC-5E09-43C3-BFBB-299DAACC8E08}" type="presOf" srcId="{48EB5117-D52D-4BF5-B581-D8912DFF143D}" destId="{AF88F2E8-EB6B-4466-B069-20AAC289210D}" srcOrd="0" destOrd="0" presId="urn:microsoft.com/office/officeart/2005/8/layout/vProcess5"/>
    <dgm:cxn modelId="{5484D2C3-9C83-44A3-85F9-DB364540D96F}" type="presOf" srcId="{F3CB3C3A-27B8-403D-815F-5FF41CFD7ADB}" destId="{4F088B96-91EC-482C-B35F-82CD25528B4D}" srcOrd="0" destOrd="0" presId="urn:microsoft.com/office/officeart/2005/8/layout/vProcess5"/>
    <dgm:cxn modelId="{0D3701C7-0882-4D73-B93F-DC667BE7F482}" srcId="{48EB5117-D52D-4BF5-B581-D8912DFF143D}" destId="{DC87D9C7-CCDF-4B2B-BB02-8D0BDD852B51}" srcOrd="3" destOrd="0" parTransId="{139DC190-5F51-4E78-8B2F-848FBFD2FE4F}" sibTransId="{39A05247-3245-444D-A15C-C1780890E0ED}"/>
    <dgm:cxn modelId="{A5B49ED8-B4B0-4619-9723-AE4E6C0902FF}" type="presOf" srcId="{39A05247-3245-444D-A15C-C1780890E0ED}" destId="{04EBA668-C465-4102-8945-EADE43E2A3C1}" srcOrd="0" destOrd="0" presId="urn:microsoft.com/office/officeart/2005/8/layout/vProcess5"/>
    <dgm:cxn modelId="{18B24CDC-09AD-40D1-9D72-32CB4D2D65AE}" srcId="{48EB5117-D52D-4BF5-B581-D8912DFF143D}" destId="{57427E81-073E-4FCE-8F48-4E21792AD5E3}" srcOrd="1" destOrd="0" parTransId="{5E90991A-9E4D-4B90-9339-D6754EFFF8CB}" sibTransId="{3C6FD4CD-17B3-48F6-9063-C51F8B90554F}"/>
    <dgm:cxn modelId="{FC4C15E8-A54C-4516-89EE-70685EFFDA84}" type="presOf" srcId="{DC87D9C7-CCDF-4B2B-BB02-8D0BDD852B51}" destId="{4A5E5DE1-36AD-4A39-A23E-DFB9550D5C04}" srcOrd="0" destOrd="0" presId="urn:microsoft.com/office/officeart/2005/8/layout/vProcess5"/>
    <dgm:cxn modelId="{D00F83FA-E8DC-4761-8B8F-DBF48DD2EFA4}" type="presOf" srcId="{6638B9F2-431E-4980-BFFA-4A000481E5BF}" destId="{31BF6CA1-92AA-4FF7-9209-71402917FFDE}" srcOrd="0" destOrd="0" presId="urn:microsoft.com/office/officeart/2005/8/layout/vProcess5"/>
    <dgm:cxn modelId="{D46387C4-F8D6-4523-AFD5-9272B8E15F4F}" type="presParOf" srcId="{AF88F2E8-EB6B-4466-B069-20AAC289210D}" destId="{1F32DB3C-95E1-46C2-8B18-1D3621BAA627}" srcOrd="0" destOrd="0" presId="urn:microsoft.com/office/officeart/2005/8/layout/vProcess5"/>
    <dgm:cxn modelId="{D0871287-F757-4155-9C3F-91F8208F155D}" type="presParOf" srcId="{AF88F2E8-EB6B-4466-B069-20AAC289210D}" destId="{31BF6CA1-92AA-4FF7-9209-71402917FFDE}" srcOrd="1" destOrd="0" presId="urn:microsoft.com/office/officeart/2005/8/layout/vProcess5"/>
    <dgm:cxn modelId="{435B498D-5FED-4B6F-9EE3-0F1930DEACC0}" type="presParOf" srcId="{AF88F2E8-EB6B-4466-B069-20AAC289210D}" destId="{ECF4C74A-AA5A-47AD-B56E-AA7BC025D98B}" srcOrd="2" destOrd="0" presId="urn:microsoft.com/office/officeart/2005/8/layout/vProcess5"/>
    <dgm:cxn modelId="{3A09C3F4-C778-4C8A-8FF5-7AF6D863DCBB}" type="presParOf" srcId="{AF88F2E8-EB6B-4466-B069-20AAC289210D}" destId="{62586EB6-19C5-418A-8BC7-79A40C9B9BBC}" srcOrd="3" destOrd="0" presId="urn:microsoft.com/office/officeart/2005/8/layout/vProcess5"/>
    <dgm:cxn modelId="{280B2293-EB53-4AE1-9515-3604BACCA70A}" type="presParOf" srcId="{AF88F2E8-EB6B-4466-B069-20AAC289210D}" destId="{4A5E5DE1-36AD-4A39-A23E-DFB9550D5C04}" srcOrd="4" destOrd="0" presId="urn:microsoft.com/office/officeart/2005/8/layout/vProcess5"/>
    <dgm:cxn modelId="{F5BF91BA-85F0-4224-A15F-3549F898215A}" type="presParOf" srcId="{AF88F2E8-EB6B-4466-B069-20AAC289210D}" destId="{A3DF5FC8-11AD-4D96-B0C9-28D07957630A}" srcOrd="5" destOrd="0" presId="urn:microsoft.com/office/officeart/2005/8/layout/vProcess5"/>
    <dgm:cxn modelId="{D0CA88BC-C694-45D7-8E1B-5792FEF5F2B9}" type="presParOf" srcId="{AF88F2E8-EB6B-4466-B069-20AAC289210D}" destId="{4F088B96-91EC-482C-B35F-82CD25528B4D}" srcOrd="6" destOrd="0" presId="urn:microsoft.com/office/officeart/2005/8/layout/vProcess5"/>
    <dgm:cxn modelId="{D720845E-B8BE-4AA5-8BA4-32B69B8C0FBC}" type="presParOf" srcId="{AF88F2E8-EB6B-4466-B069-20AAC289210D}" destId="{897C6380-133F-4C0E-810D-1794FBDEF4FF}" srcOrd="7" destOrd="0" presId="urn:microsoft.com/office/officeart/2005/8/layout/vProcess5"/>
    <dgm:cxn modelId="{F18152C8-07DB-4B69-8D75-0EC40EC66691}" type="presParOf" srcId="{AF88F2E8-EB6B-4466-B069-20AAC289210D}" destId="{56D00687-A4E5-4D05-92B7-667A9E67F988}" srcOrd="8" destOrd="0" presId="urn:microsoft.com/office/officeart/2005/8/layout/vProcess5"/>
    <dgm:cxn modelId="{75DDF093-0E38-45EC-B1B3-C370397279DB}" type="presParOf" srcId="{AF88F2E8-EB6B-4466-B069-20AAC289210D}" destId="{04EBA668-C465-4102-8945-EADE43E2A3C1}" srcOrd="9" destOrd="0" presId="urn:microsoft.com/office/officeart/2005/8/layout/vProcess5"/>
    <dgm:cxn modelId="{4663AC42-8EA3-4749-BB36-E563A6F5BAE2}" type="presParOf" srcId="{AF88F2E8-EB6B-4466-B069-20AAC289210D}" destId="{90C07F6D-1A13-4574-AA2F-3D23AC46A653}" srcOrd="10" destOrd="0" presId="urn:microsoft.com/office/officeart/2005/8/layout/vProcess5"/>
    <dgm:cxn modelId="{974BDAB1-7660-4215-B380-397466990662}" type="presParOf" srcId="{AF88F2E8-EB6B-4466-B069-20AAC289210D}" destId="{11E2EF2C-78DE-4B96-917B-4771527793CF}" srcOrd="11" destOrd="0" presId="urn:microsoft.com/office/officeart/2005/8/layout/vProcess5"/>
    <dgm:cxn modelId="{F10951FA-6BAD-4A2C-8075-F07F56F8E8EB}" type="presParOf" srcId="{AF88F2E8-EB6B-4466-B069-20AAC289210D}" destId="{87330B2C-95FF-450D-9D25-347FF1D5DBEF}" srcOrd="12" destOrd="0" presId="urn:microsoft.com/office/officeart/2005/8/layout/vProcess5"/>
    <dgm:cxn modelId="{EBB6C40C-4BAB-4B3D-87C8-C3E676A11832}" type="presParOf" srcId="{AF88F2E8-EB6B-4466-B069-20AAC289210D}" destId="{8E485534-BEB2-4A3C-8B6E-C05CD677429A}" srcOrd="13" destOrd="0" presId="urn:microsoft.com/office/officeart/2005/8/layout/vProcess5"/>
    <dgm:cxn modelId="{9C426704-C841-4C2D-B752-14F5469A6607}" type="presParOf" srcId="{AF88F2E8-EB6B-4466-B069-20AAC289210D}" destId="{66FA1B45-7671-4F88-85C0-0ABF22DF5F7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22023-A1CF-4702-A6EE-1B26005D11BC}">
      <dsp:nvSpPr>
        <dsp:cNvPr id="0" name=""/>
        <dsp:cNvSpPr/>
      </dsp:nvSpPr>
      <dsp:spPr>
        <a:xfrm>
          <a:off x="2357852" y="16214"/>
          <a:ext cx="2843991" cy="14040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marL="0" lvl="0" indent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>
              <a:solidFill>
                <a:schemeClr val="tx1"/>
              </a:solidFill>
            </a:rPr>
            <a:t>КОГНИТИВНЫЙ КОМПОНЕНТ</a:t>
          </a:r>
          <a:endParaRPr lang="en-US" sz="2400" b="1" kern="1200">
            <a:solidFill>
              <a:schemeClr val="tx1"/>
            </a:solidFill>
          </a:endParaRPr>
        </a:p>
      </dsp:txBody>
      <dsp:txXfrm>
        <a:off x="2426390" y="84752"/>
        <a:ext cx="2706915" cy="1266925"/>
      </dsp:txXfrm>
    </dsp:sp>
    <dsp:sp modelId="{1617014C-93FE-4BE7-9207-BDEBB98504A1}">
      <dsp:nvSpPr>
        <dsp:cNvPr id="0" name=""/>
        <dsp:cNvSpPr/>
      </dsp:nvSpPr>
      <dsp:spPr>
        <a:xfrm>
          <a:off x="1828418" y="718215"/>
          <a:ext cx="3902860" cy="3902860"/>
        </a:xfrm>
        <a:custGeom>
          <a:avLst/>
          <a:gdLst/>
          <a:ahLst/>
          <a:cxnLst/>
          <a:rect l="0" t="0" r="0" b="0"/>
          <a:pathLst>
            <a:path>
              <a:moveTo>
                <a:pt x="3582360" y="879914"/>
              </a:moveTo>
              <a:arcTo wR="1951430" hR="1951430" stAng="19601713" swAng="188698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582BD-6218-4078-8433-8A53048B12D7}">
      <dsp:nvSpPr>
        <dsp:cNvPr id="0" name=""/>
        <dsp:cNvSpPr/>
      </dsp:nvSpPr>
      <dsp:spPr>
        <a:xfrm>
          <a:off x="4047840" y="2943359"/>
          <a:ext cx="2843991" cy="1404001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marL="0" lvl="0" indent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>
              <a:solidFill>
                <a:schemeClr val="tx1"/>
              </a:solidFill>
            </a:rPr>
            <a:t>ЭМОЦИОНАЛЬНЫЙ (АФФЕКТИВНЫЙ) КОМПОНЕНТ</a:t>
          </a:r>
          <a:endParaRPr lang="en-US" sz="2400" b="1" kern="1200">
            <a:solidFill>
              <a:schemeClr val="tx1"/>
            </a:solidFill>
          </a:endParaRPr>
        </a:p>
      </dsp:txBody>
      <dsp:txXfrm>
        <a:off x="4116378" y="3011897"/>
        <a:ext cx="2706915" cy="1266925"/>
      </dsp:txXfrm>
    </dsp:sp>
    <dsp:sp modelId="{09C460BF-7457-432A-BF20-2D590EDBC74F}">
      <dsp:nvSpPr>
        <dsp:cNvPr id="0" name=""/>
        <dsp:cNvSpPr/>
      </dsp:nvSpPr>
      <dsp:spPr>
        <a:xfrm>
          <a:off x="1828418" y="718215"/>
          <a:ext cx="3902860" cy="3902860"/>
        </a:xfrm>
        <a:custGeom>
          <a:avLst/>
          <a:gdLst/>
          <a:ahLst/>
          <a:cxnLst/>
          <a:rect l="0" t="0" r="0" b="0"/>
          <a:pathLst>
            <a:path>
              <a:moveTo>
                <a:pt x="2587002" y="3796457"/>
              </a:moveTo>
              <a:arcTo wR="1951430" hR="1951430" stAng="4259536" swAng="2280929"/>
            </a:path>
          </a:pathLst>
        </a:custGeom>
        <a:noFill/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0F89D-4B3A-4A54-8B94-ADA2D30C15E6}">
      <dsp:nvSpPr>
        <dsp:cNvPr id="0" name=""/>
        <dsp:cNvSpPr/>
      </dsp:nvSpPr>
      <dsp:spPr>
        <a:xfrm>
          <a:off x="667864" y="2943359"/>
          <a:ext cx="2843991" cy="1404001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marL="0" lvl="0" indent="0" algn="ctr" defTabSz="10668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ПОВЕДЕНЧЕСКИЙ КОМПОНЕНТ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736402" y="3011897"/>
        <a:ext cx="2706915" cy="1266925"/>
      </dsp:txXfrm>
    </dsp:sp>
    <dsp:sp modelId="{A70BE7B8-DC99-4F57-82CA-5F0503FC7E15}">
      <dsp:nvSpPr>
        <dsp:cNvPr id="0" name=""/>
        <dsp:cNvSpPr/>
      </dsp:nvSpPr>
      <dsp:spPr>
        <a:xfrm>
          <a:off x="1828418" y="718215"/>
          <a:ext cx="3902860" cy="3902860"/>
        </a:xfrm>
        <a:custGeom>
          <a:avLst/>
          <a:gdLst/>
          <a:ahLst/>
          <a:cxnLst/>
          <a:rect l="0" t="0" r="0" b="0"/>
          <a:pathLst>
            <a:path>
              <a:moveTo>
                <a:pt x="1022" y="1888258"/>
              </a:moveTo>
              <a:arcTo wR="1951430" hR="1951430" stAng="10911306" swAng="1886980"/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82CC0-0BF0-4D08-B607-5E8AC9977321}">
      <dsp:nvSpPr>
        <dsp:cNvPr id="0" name=""/>
        <dsp:cNvSpPr/>
      </dsp:nvSpPr>
      <dsp:spPr>
        <a:xfrm>
          <a:off x="0" y="0"/>
          <a:ext cx="5822073" cy="842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>
              <a:solidFill>
                <a:schemeClr val="tx1"/>
              </a:solidFill>
            </a:rPr>
            <a:t>ПЕДАГОГ</a:t>
          </a:r>
          <a:endParaRPr lang="en-US" sz="2400" b="1" kern="1200">
            <a:solidFill>
              <a:schemeClr val="tx1"/>
            </a:solidFill>
          </a:endParaRPr>
        </a:p>
      </dsp:txBody>
      <dsp:txXfrm>
        <a:off x="24673" y="24673"/>
        <a:ext cx="4841892" cy="793038"/>
      </dsp:txXfrm>
    </dsp:sp>
    <dsp:sp modelId="{27BBC952-A708-4A35-A1D1-CCA78E6D971B}">
      <dsp:nvSpPr>
        <dsp:cNvPr id="0" name=""/>
        <dsp:cNvSpPr/>
      </dsp:nvSpPr>
      <dsp:spPr>
        <a:xfrm>
          <a:off x="487598" y="995545"/>
          <a:ext cx="5822073" cy="842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СТУДЕНТЫ БЕЗ ОГРАНИЧЕНИЙ</a:t>
          </a:r>
          <a:br>
            <a:rPr lang="ru-RU" sz="2400" b="1" kern="1200" dirty="0">
              <a:solidFill>
                <a:schemeClr val="tx1"/>
              </a:solidFill>
            </a:rPr>
          </a:br>
          <a:r>
            <a:rPr lang="ru-RU" sz="2400" b="1" kern="1200" dirty="0">
              <a:solidFill>
                <a:schemeClr val="tx1"/>
              </a:solidFill>
            </a:rPr>
            <a:t>ПО ЗДОРОВЬЮ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512271" y="1020218"/>
        <a:ext cx="4737579" cy="793038"/>
      </dsp:txXfrm>
    </dsp:sp>
    <dsp:sp modelId="{15A6E50D-FB81-4AF5-A88A-6867A4486351}">
      <dsp:nvSpPr>
        <dsp:cNvPr id="0" name=""/>
        <dsp:cNvSpPr/>
      </dsp:nvSpPr>
      <dsp:spPr>
        <a:xfrm>
          <a:off x="967919" y="1991090"/>
          <a:ext cx="5822073" cy="842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>
              <a:solidFill>
                <a:schemeClr val="tx1"/>
              </a:solidFill>
            </a:rPr>
            <a:t>СТУДЕНТЫ С ОВЗ</a:t>
          </a:r>
          <a:endParaRPr lang="en-US" sz="2400" b="1" kern="1200">
            <a:solidFill>
              <a:schemeClr val="tx1"/>
            </a:solidFill>
          </a:endParaRPr>
        </a:p>
      </dsp:txBody>
      <dsp:txXfrm>
        <a:off x="992592" y="2015763"/>
        <a:ext cx="4744856" cy="793038"/>
      </dsp:txXfrm>
    </dsp:sp>
    <dsp:sp modelId="{0CD60DB3-FDFB-4998-8EC0-8B918F1D1868}">
      <dsp:nvSpPr>
        <dsp:cNvPr id="0" name=""/>
        <dsp:cNvSpPr/>
      </dsp:nvSpPr>
      <dsp:spPr>
        <a:xfrm>
          <a:off x="1455518" y="2986635"/>
          <a:ext cx="5822073" cy="842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>
              <a:solidFill>
                <a:schemeClr val="tx1"/>
              </a:solidFill>
            </a:rPr>
            <a:t>АДМИНИСТРАЦИЯ ВУЗА</a:t>
          </a:r>
          <a:endParaRPr lang="en-US" sz="2400" b="1" kern="1200">
            <a:solidFill>
              <a:schemeClr val="tx1"/>
            </a:solidFill>
          </a:endParaRPr>
        </a:p>
      </dsp:txBody>
      <dsp:txXfrm>
        <a:off x="1480191" y="3011308"/>
        <a:ext cx="4737579" cy="793038"/>
      </dsp:txXfrm>
    </dsp:sp>
    <dsp:sp modelId="{0B2985A8-95B8-4001-8FBF-C209E944DF80}">
      <dsp:nvSpPr>
        <dsp:cNvPr id="0" name=""/>
        <dsp:cNvSpPr/>
      </dsp:nvSpPr>
      <dsp:spPr>
        <a:xfrm>
          <a:off x="5274523" y="645189"/>
          <a:ext cx="547549" cy="5475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>
            <a:solidFill>
              <a:schemeClr val="tx1"/>
            </a:solidFill>
          </a:endParaRPr>
        </a:p>
      </dsp:txBody>
      <dsp:txXfrm>
        <a:off x="5397722" y="645189"/>
        <a:ext cx="301151" cy="412031"/>
      </dsp:txXfrm>
    </dsp:sp>
    <dsp:sp modelId="{69B67F15-A048-4623-B4C9-E27A604A2FD0}">
      <dsp:nvSpPr>
        <dsp:cNvPr id="0" name=""/>
        <dsp:cNvSpPr/>
      </dsp:nvSpPr>
      <dsp:spPr>
        <a:xfrm>
          <a:off x="5762122" y="1640735"/>
          <a:ext cx="547549" cy="54754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>
            <a:solidFill>
              <a:schemeClr val="tx1"/>
            </a:solidFill>
          </a:endParaRPr>
        </a:p>
      </dsp:txBody>
      <dsp:txXfrm>
        <a:off x="5885321" y="1640735"/>
        <a:ext cx="301151" cy="412031"/>
      </dsp:txXfrm>
    </dsp:sp>
    <dsp:sp modelId="{70A1B110-F8E8-4201-B79C-B9BF569AB756}">
      <dsp:nvSpPr>
        <dsp:cNvPr id="0" name=""/>
        <dsp:cNvSpPr/>
      </dsp:nvSpPr>
      <dsp:spPr>
        <a:xfrm>
          <a:off x="6242443" y="2636280"/>
          <a:ext cx="547549" cy="54754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>
            <a:solidFill>
              <a:schemeClr val="tx1"/>
            </a:solidFill>
          </a:endParaRPr>
        </a:p>
      </dsp:txBody>
      <dsp:txXfrm>
        <a:off x="6365642" y="2636280"/>
        <a:ext cx="301151" cy="4120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4A046-2B55-4FD1-BFD7-9A16E60A34B5}">
      <dsp:nvSpPr>
        <dsp:cNvPr id="0" name=""/>
        <dsp:cNvSpPr/>
      </dsp:nvSpPr>
      <dsp:spPr>
        <a:xfrm>
          <a:off x="-5586748" y="-855281"/>
          <a:ext cx="6651731" cy="6651731"/>
        </a:xfrm>
        <a:prstGeom prst="blockArc">
          <a:avLst>
            <a:gd name="adj1" fmla="val 18900000"/>
            <a:gd name="adj2" fmla="val 2700000"/>
            <a:gd name="adj3" fmla="val 32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0A78C-6052-4CD9-8375-A38D42B6C8F9}">
      <dsp:nvSpPr>
        <dsp:cNvPr id="0" name=""/>
        <dsp:cNvSpPr/>
      </dsp:nvSpPr>
      <dsp:spPr>
        <a:xfrm>
          <a:off x="465593" y="308724"/>
          <a:ext cx="6799411" cy="617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2000" tIns="36000" rIns="36000" bIns="36000" numCol="1" spcCol="1270" anchor="ctr" anchorCtr="0">
          <a:noAutofit/>
        </a:bodyPr>
        <a:lstStyle/>
        <a:p>
          <a:pPr marL="0" lvl="0" indent="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baseline="0" dirty="0">
              <a:solidFill>
                <a:schemeClr val="tx1"/>
              </a:solidFill>
            </a:rPr>
            <a:t>НЕЖЕЛАНИЕ ОСВАИВАТЬ НЕЗНАКОМЫЕ МЕТОДИКИ РАБОТЫ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65593" y="308724"/>
        <a:ext cx="6799411" cy="617843"/>
      </dsp:txXfrm>
    </dsp:sp>
    <dsp:sp modelId="{9307C7F0-97BE-4990-89F5-200685C2B1E5}">
      <dsp:nvSpPr>
        <dsp:cNvPr id="0" name=""/>
        <dsp:cNvSpPr/>
      </dsp:nvSpPr>
      <dsp:spPr>
        <a:xfrm>
          <a:off x="79441" y="231493"/>
          <a:ext cx="772304" cy="7723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90B8E-D9C2-4D53-ACA5-AD7E24A160B6}">
      <dsp:nvSpPr>
        <dsp:cNvPr id="0" name=""/>
        <dsp:cNvSpPr/>
      </dsp:nvSpPr>
      <dsp:spPr>
        <a:xfrm>
          <a:off x="908322" y="1235193"/>
          <a:ext cx="6356682" cy="617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2000" tIns="36000" rIns="36000" bIns="36000" numCol="1" spcCol="1270" anchor="ctr" anchorCtr="0">
          <a:noAutofit/>
        </a:bodyPr>
        <a:lstStyle/>
        <a:p>
          <a:pPr marL="0" lvl="0" indent="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baseline="0">
              <a:solidFill>
                <a:schemeClr val="tx1"/>
              </a:solidFill>
            </a:rPr>
            <a:t>ИГНОРИРОВАНИЕ ОСОБЫХ ПОТРЕБНОСТЕЙ ОБУЧАЮЩИХСЯ С ОВЗ</a:t>
          </a:r>
          <a:endParaRPr lang="en-US" sz="2000" b="1" kern="1200">
            <a:solidFill>
              <a:schemeClr val="tx1"/>
            </a:solidFill>
          </a:endParaRPr>
        </a:p>
      </dsp:txBody>
      <dsp:txXfrm>
        <a:off x="908322" y="1235193"/>
        <a:ext cx="6356682" cy="617843"/>
      </dsp:txXfrm>
    </dsp:sp>
    <dsp:sp modelId="{D0B3405A-A35C-49D6-9375-D151EDED6F07}">
      <dsp:nvSpPr>
        <dsp:cNvPr id="0" name=""/>
        <dsp:cNvSpPr/>
      </dsp:nvSpPr>
      <dsp:spPr>
        <a:xfrm>
          <a:off x="522170" y="1157962"/>
          <a:ext cx="772304" cy="7723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C37ED8-D2D8-4F57-AAD1-DF6E37F229F4}">
      <dsp:nvSpPr>
        <dsp:cNvPr id="0" name=""/>
        <dsp:cNvSpPr/>
      </dsp:nvSpPr>
      <dsp:spPr>
        <a:xfrm>
          <a:off x="1044204" y="2086993"/>
          <a:ext cx="6220800" cy="76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2000" tIns="36000" rIns="36000" bIns="36000" numCol="1" spcCol="1270" anchor="ctr" anchorCtr="0">
          <a:noAutofit/>
        </a:bodyPr>
        <a:lstStyle/>
        <a:p>
          <a:pPr marL="0" lvl="0" indent="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baseline="0" dirty="0">
              <a:solidFill>
                <a:schemeClr val="tx1"/>
              </a:solidFill>
            </a:rPr>
            <a:t>РАЗДРАЖИТЕЛЬНОСТЬ ПРИ НЕОБХОДИМОСТИ ПОТРАТИТЬ БОЛЬШЕ ВРЕМЕНИ И УСИЛИЙ</a:t>
          </a:r>
          <a:br>
            <a:rPr lang="ru-RU" sz="2000" b="1" kern="1200" baseline="0" dirty="0">
              <a:solidFill>
                <a:schemeClr val="tx1"/>
              </a:solidFill>
            </a:rPr>
          </a:br>
          <a:r>
            <a:rPr lang="ru-RU" sz="2000" b="1" kern="1200" baseline="0" dirty="0">
              <a:solidFill>
                <a:schemeClr val="tx1"/>
              </a:solidFill>
            </a:rPr>
            <a:t>НА ОБЪЯСНЕНИЕ МАТЕРИАЛА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044204" y="2086993"/>
        <a:ext cx="6220800" cy="767182"/>
      </dsp:txXfrm>
    </dsp:sp>
    <dsp:sp modelId="{4AEC080A-F662-490A-96AA-DAB4BFDDA95A}">
      <dsp:nvSpPr>
        <dsp:cNvPr id="0" name=""/>
        <dsp:cNvSpPr/>
      </dsp:nvSpPr>
      <dsp:spPr>
        <a:xfrm>
          <a:off x="658052" y="2084432"/>
          <a:ext cx="772304" cy="7723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ADD58-6EE5-4C49-98F7-ED11FB932552}">
      <dsp:nvSpPr>
        <dsp:cNvPr id="0" name=""/>
        <dsp:cNvSpPr/>
      </dsp:nvSpPr>
      <dsp:spPr>
        <a:xfrm>
          <a:off x="908322" y="3088131"/>
          <a:ext cx="6356682" cy="617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2000" tIns="36000" rIns="36000" bIns="36000" numCol="1" spcCol="1270" anchor="ctr" anchorCtr="0">
          <a:noAutofit/>
        </a:bodyPr>
        <a:lstStyle/>
        <a:p>
          <a:pPr marL="0" lvl="0" indent="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baseline="0">
              <a:solidFill>
                <a:schemeClr val="tx1"/>
              </a:solidFill>
            </a:rPr>
            <a:t>СТРАХ И РАСТЕРЯННОСТЬ ПЕРЕД НЕЗНАКОМОЙ КАТЕГОРИЕЙ ОБУЧАЮЩИХСЯ</a:t>
          </a:r>
          <a:endParaRPr lang="en-US" sz="2000" b="1" kern="1200">
            <a:solidFill>
              <a:schemeClr val="tx1"/>
            </a:solidFill>
          </a:endParaRPr>
        </a:p>
      </dsp:txBody>
      <dsp:txXfrm>
        <a:off x="908322" y="3088131"/>
        <a:ext cx="6356682" cy="617843"/>
      </dsp:txXfrm>
    </dsp:sp>
    <dsp:sp modelId="{3920848A-1033-42DA-9246-9543697941A8}">
      <dsp:nvSpPr>
        <dsp:cNvPr id="0" name=""/>
        <dsp:cNvSpPr/>
      </dsp:nvSpPr>
      <dsp:spPr>
        <a:xfrm>
          <a:off x="522170" y="3010901"/>
          <a:ext cx="772304" cy="7723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1969B-7F42-4058-A4D2-2AAC6F416C29}">
      <dsp:nvSpPr>
        <dsp:cNvPr id="0" name=""/>
        <dsp:cNvSpPr/>
      </dsp:nvSpPr>
      <dsp:spPr>
        <a:xfrm>
          <a:off x="465593" y="4014600"/>
          <a:ext cx="6799411" cy="617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2000" tIns="36000" rIns="36000" bIns="36000" numCol="1" spcCol="1270" anchor="ctr" anchorCtr="0">
          <a:noAutofit/>
        </a:bodyPr>
        <a:lstStyle/>
        <a:p>
          <a:pPr marL="0" lvl="0" indent="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baseline="0" dirty="0">
              <a:solidFill>
                <a:schemeClr val="tx1"/>
              </a:solidFill>
            </a:rPr>
            <a:t>ПЕРЕЖИВАНИЯ ПО ПОВОДУ СОБСТВЕННОЙ НЕКОМПЕТЕНТНОСТИ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65593" y="4014600"/>
        <a:ext cx="6799411" cy="617843"/>
      </dsp:txXfrm>
    </dsp:sp>
    <dsp:sp modelId="{4696A69D-602E-4F18-8F26-B439D2A583E4}">
      <dsp:nvSpPr>
        <dsp:cNvPr id="0" name=""/>
        <dsp:cNvSpPr/>
      </dsp:nvSpPr>
      <dsp:spPr>
        <a:xfrm>
          <a:off x="79441" y="3937370"/>
          <a:ext cx="772304" cy="7723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5A3D0-968C-424D-BB21-6709E8FFADF8}">
      <dsp:nvSpPr>
        <dsp:cNvPr id="0" name=""/>
        <dsp:cNvSpPr/>
      </dsp:nvSpPr>
      <dsp:spPr>
        <a:xfrm>
          <a:off x="6553" y="730977"/>
          <a:ext cx="3917778" cy="156711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>
              <a:solidFill>
                <a:schemeClr val="tx1"/>
              </a:solidFill>
            </a:rPr>
            <a:t>НЕЗНАНИЕ СПЕЦИФИКИ ИНКЛЮЗИВНОГО ОБРАЗОВАНИЕ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790109" y="730977"/>
        <a:ext cx="2350667" cy="1567111"/>
      </dsp:txXfrm>
    </dsp:sp>
    <dsp:sp modelId="{FA12129A-D8C0-42D1-B1BA-BD54EDDE66F1}">
      <dsp:nvSpPr>
        <dsp:cNvPr id="0" name=""/>
        <dsp:cNvSpPr/>
      </dsp:nvSpPr>
      <dsp:spPr>
        <a:xfrm>
          <a:off x="3532554" y="730977"/>
          <a:ext cx="3917778" cy="156711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>
              <a:solidFill>
                <a:schemeClr val="tx1"/>
              </a:solidFill>
            </a:rPr>
            <a:t>НЕГАТИВНЫЕ ПЕРЕЖИВАНИЯ ПО ЭТОМУ ПОВОДУ</a:t>
          </a:r>
          <a:endParaRPr lang="en-US" sz="2400" b="1" kern="1200">
            <a:solidFill>
              <a:schemeClr val="tx1"/>
            </a:solidFill>
          </a:endParaRPr>
        </a:p>
      </dsp:txBody>
      <dsp:txXfrm>
        <a:off x="4316110" y="730977"/>
        <a:ext cx="2350667" cy="15671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162DE-3A91-4D5D-8B3B-3D65F716F51A}">
      <dsp:nvSpPr>
        <dsp:cNvPr id="0" name=""/>
        <dsp:cNvSpPr/>
      </dsp:nvSpPr>
      <dsp:spPr>
        <a:xfrm>
          <a:off x="0" y="0"/>
          <a:ext cx="5357394" cy="855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0" bIns="7200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/>
            <a:t>ОТКАЗ ОТ ВЗАИМОДЕЙСТВИЯ</a:t>
          </a:r>
          <a:endParaRPr lang="en-US" sz="2600" b="1" kern="1200"/>
        </a:p>
      </dsp:txBody>
      <dsp:txXfrm>
        <a:off x="25055" y="25055"/>
        <a:ext cx="4362006" cy="805345"/>
      </dsp:txXfrm>
    </dsp:sp>
    <dsp:sp modelId="{CB84558E-D8BA-4AB6-ADF0-46DC06EEC6D3}">
      <dsp:nvSpPr>
        <dsp:cNvPr id="0" name=""/>
        <dsp:cNvSpPr/>
      </dsp:nvSpPr>
      <dsp:spPr>
        <a:xfrm>
          <a:off x="448681" y="1010992"/>
          <a:ext cx="5357394" cy="855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0" bIns="7200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/>
            <a:t>НЕОКАЗАНИЕ ПОМОЩИ</a:t>
          </a:r>
          <a:endParaRPr lang="en-US" sz="2600" b="1" kern="1200"/>
        </a:p>
      </dsp:txBody>
      <dsp:txXfrm>
        <a:off x="473736" y="1036047"/>
        <a:ext cx="4302556" cy="805345"/>
      </dsp:txXfrm>
    </dsp:sp>
    <dsp:sp modelId="{A65521A1-0F9C-4D7E-B619-8549FD4E4060}">
      <dsp:nvSpPr>
        <dsp:cNvPr id="0" name=""/>
        <dsp:cNvSpPr/>
      </dsp:nvSpPr>
      <dsp:spPr>
        <a:xfrm>
          <a:off x="890666" y="2021984"/>
          <a:ext cx="5357394" cy="855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0" bIns="7200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/>
            <a:t>НАСМЕШКИ</a:t>
          </a:r>
          <a:endParaRPr lang="en-US" sz="2600" b="1" kern="1200" dirty="0"/>
        </a:p>
      </dsp:txBody>
      <dsp:txXfrm>
        <a:off x="915721" y="2047039"/>
        <a:ext cx="4309253" cy="805345"/>
      </dsp:txXfrm>
    </dsp:sp>
    <dsp:sp modelId="{1725E023-C3AD-4F75-8F3A-F0EBEE6E25DA}">
      <dsp:nvSpPr>
        <dsp:cNvPr id="0" name=""/>
        <dsp:cNvSpPr/>
      </dsp:nvSpPr>
      <dsp:spPr>
        <a:xfrm>
          <a:off x="1339348" y="3032976"/>
          <a:ext cx="5357394" cy="855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0" bIns="7200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/>
            <a:t>НЕЭФФЕКТИВНАЯ КОММУНИКАЦИЯ</a:t>
          </a:r>
          <a:endParaRPr lang="en-US" sz="2600" b="1" kern="1200"/>
        </a:p>
      </dsp:txBody>
      <dsp:txXfrm>
        <a:off x="1364403" y="3058031"/>
        <a:ext cx="4302556" cy="805345"/>
      </dsp:txXfrm>
    </dsp:sp>
    <dsp:sp modelId="{CA584FEE-D6FD-4599-BC0F-61B8B34AFB9C}">
      <dsp:nvSpPr>
        <dsp:cNvPr id="0" name=""/>
        <dsp:cNvSpPr/>
      </dsp:nvSpPr>
      <dsp:spPr>
        <a:xfrm>
          <a:off x="4801348" y="655200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b="1" kern="1200"/>
        </a:p>
      </dsp:txBody>
      <dsp:txXfrm>
        <a:off x="4926458" y="655200"/>
        <a:ext cx="305825" cy="418424"/>
      </dsp:txXfrm>
    </dsp:sp>
    <dsp:sp modelId="{8C89C842-DE8D-4480-B145-AE8E0F98041D}">
      <dsp:nvSpPr>
        <dsp:cNvPr id="0" name=""/>
        <dsp:cNvSpPr/>
      </dsp:nvSpPr>
      <dsp:spPr>
        <a:xfrm>
          <a:off x="5250030" y="1666193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b="1" kern="1200"/>
        </a:p>
      </dsp:txBody>
      <dsp:txXfrm>
        <a:off x="5375140" y="1666193"/>
        <a:ext cx="305825" cy="418424"/>
      </dsp:txXfrm>
    </dsp:sp>
    <dsp:sp modelId="{BBB16906-67CE-49A1-BE0F-B76C6B526D23}">
      <dsp:nvSpPr>
        <dsp:cNvPr id="0" name=""/>
        <dsp:cNvSpPr/>
      </dsp:nvSpPr>
      <dsp:spPr>
        <a:xfrm>
          <a:off x="5692015" y="2677185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b="1" kern="1200"/>
        </a:p>
      </dsp:txBody>
      <dsp:txXfrm>
        <a:off x="5817125" y="2677185"/>
        <a:ext cx="305825" cy="4184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50212-4CDA-4C4B-9836-915AF134E438}">
      <dsp:nvSpPr>
        <dsp:cNvPr id="0" name=""/>
        <dsp:cNvSpPr/>
      </dsp:nvSpPr>
      <dsp:spPr>
        <a:xfrm>
          <a:off x="0" y="2043462"/>
          <a:ext cx="3825480" cy="13407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600" b="1" kern="1200" cap="all" baseline="0" dirty="0">
              <a:solidFill>
                <a:schemeClr val="tx1"/>
              </a:solidFill>
            </a:rPr>
            <a:t>устранение этих проблем в случае</a:t>
          </a:r>
          <a:br>
            <a:rPr lang="ru-RU" sz="2600" b="1" kern="1200" cap="all" baseline="0" dirty="0">
              <a:solidFill>
                <a:schemeClr val="tx1"/>
              </a:solidFill>
            </a:rPr>
          </a:br>
          <a:r>
            <a:rPr lang="ru-RU" sz="2600" b="1" kern="1200" cap="all" baseline="0" dirty="0">
              <a:solidFill>
                <a:schemeClr val="tx1"/>
              </a:solidFill>
            </a:rPr>
            <a:t>их выявления</a:t>
          </a:r>
          <a:endParaRPr lang="en-US" sz="2600" b="1" kern="1200" cap="all" baseline="0" dirty="0">
            <a:solidFill>
              <a:schemeClr val="tx1"/>
            </a:solidFill>
          </a:endParaRPr>
        </a:p>
      </dsp:txBody>
      <dsp:txXfrm>
        <a:off x="0" y="2043462"/>
        <a:ext cx="3825480" cy="1340732"/>
      </dsp:txXfrm>
    </dsp:sp>
    <dsp:sp modelId="{4446530F-C2C7-4EBE-AD7B-61D120A749FA}">
      <dsp:nvSpPr>
        <dsp:cNvPr id="0" name=""/>
        <dsp:cNvSpPr/>
      </dsp:nvSpPr>
      <dsp:spPr>
        <a:xfrm rot="10800000">
          <a:off x="0" y="1526"/>
          <a:ext cx="3825480" cy="2062046"/>
        </a:xfrm>
        <a:prstGeom prst="upArrowCallou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600" b="1" kern="1200" cap="all" baseline="0" dirty="0">
              <a:solidFill>
                <a:schemeClr val="tx1"/>
              </a:solidFill>
            </a:rPr>
            <a:t>мониторинг проблем студентов</a:t>
          </a:r>
          <a:br>
            <a:rPr lang="ru-RU" sz="2600" b="1" kern="1200" cap="all" baseline="0" dirty="0">
              <a:solidFill>
                <a:schemeClr val="tx1"/>
              </a:solidFill>
            </a:rPr>
          </a:br>
          <a:r>
            <a:rPr lang="ru-RU" sz="2600" b="1" kern="1200" cap="all" baseline="0" dirty="0">
              <a:solidFill>
                <a:schemeClr val="tx1"/>
              </a:solidFill>
            </a:rPr>
            <a:t>с ОВЗ</a:t>
          </a:r>
          <a:endParaRPr lang="en-US" sz="2600" b="1" kern="1200" cap="all" baseline="0" dirty="0">
            <a:solidFill>
              <a:schemeClr val="tx1"/>
            </a:solidFill>
          </a:endParaRPr>
        </a:p>
      </dsp:txBody>
      <dsp:txXfrm rot="10800000">
        <a:off x="0" y="1526"/>
        <a:ext cx="3825480" cy="13398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E9478-55CB-4955-A803-AB1E52ED009C}">
      <dsp:nvSpPr>
        <dsp:cNvPr id="0" name=""/>
        <dsp:cNvSpPr/>
      </dsp:nvSpPr>
      <dsp:spPr>
        <a:xfrm rot="10800000">
          <a:off x="533372" y="10589"/>
          <a:ext cx="3344280" cy="715832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0" tIns="106680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cap="all" baseline="0">
              <a:solidFill>
                <a:schemeClr val="tx1"/>
              </a:solidFill>
            </a:rPr>
            <a:t>тренинг</a:t>
          </a:r>
          <a:endParaRPr lang="en-US" sz="2800" b="1" kern="1200" cap="all" baseline="0" dirty="0">
            <a:solidFill>
              <a:schemeClr val="tx1"/>
            </a:solidFill>
          </a:endParaRPr>
        </a:p>
      </dsp:txBody>
      <dsp:txXfrm rot="10800000">
        <a:off x="712330" y="10589"/>
        <a:ext cx="3165322" cy="715832"/>
      </dsp:txXfrm>
    </dsp:sp>
    <dsp:sp modelId="{4C0D889D-D14E-41EC-BC93-B545EF102938}">
      <dsp:nvSpPr>
        <dsp:cNvPr id="0" name=""/>
        <dsp:cNvSpPr/>
      </dsp:nvSpPr>
      <dsp:spPr>
        <a:xfrm>
          <a:off x="0" y="15020"/>
          <a:ext cx="715832" cy="715832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31F05-EF6A-484A-A17F-B89B9E5B0F2C}">
      <dsp:nvSpPr>
        <dsp:cNvPr id="0" name=""/>
        <dsp:cNvSpPr/>
      </dsp:nvSpPr>
      <dsp:spPr>
        <a:xfrm rot="10800000">
          <a:off x="533372" y="923051"/>
          <a:ext cx="3344280" cy="715832"/>
        </a:xfrm>
        <a:prstGeom prst="homePlat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0" tIns="106680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cap="all" baseline="0">
              <a:solidFill>
                <a:schemeClr val="tx1"/>
              </a:solidFill>
            </a:rPr>
            <a:t>диалог</a:t>
          </a:r>
          <a:endParaRPr lang="en-US" sz="2800" b="1" kern="1200" cap="all" baseline="0">
            <a:solidFill>
              <a:schemeClr val="tx1"/>
            </a:solidFill>
          </a:endParaRPr>
        </a:p>
      </dsp:txBody>
      <dsp:txXfrm rot="10800000">
        <a:off x="712330" y="923051"/>
        <a:ext cx="3165322" cy="715832"/>
      </dsp:txXfrm>
    </dsp:sp>
    <dsp:sp modelId="{648C4275-FF20-450F-9CE5-29D1A45465B6}">
      <dsp:nvSpPr>
        <dsp:cNvPr id="0" name=""/>
        <dsp:cNvSpPr/>
      </dsp:nvSpPr>
      <dsp:spPr>
        <a:xfrm>
          <a:off x="0" y="944533"/>
          <a:ext cx="715832" cy="715832"/>
        </a:xfrm>
        <a:prstGeom prst="ellipse">
          <a:avLst/>
        </a:prstGeom>
        <a:solidFill>
          <a:schemeClr val="accent4">
            <a:tint val="50000"/>
            <a:hueOff val="-1327094"/>
            <a:satOff val="7537"/>
            <a:lumOff val="59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4307C-CE99-4498-8807-776A38865074}">
      <dsp:nvSpPr>
        <dsp:cNvPr id="0" name=""/>
        <dsp:cNvSpPr/>
      </dsp:nvSpPr>
      <dsp:spPr>
        <a:xfrm rot="10800000">
          <a:off x="533372" y="1852565"/>
          <a:ext cx="3344280" cy="715832"/>
        </a:xfrm>
        <a:prstGeom prst="homePlat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0" tIns="106680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cap="all" baseline="0">
              <a:solidFill>
                <a:schemeClr val="tx1"/>
              </a:solidFill>
            </a:rPr>
            <a:t>сотрудничество</a:t>
          </a:r>
          <a:endParaRPr lang="en-US" sz="2800" b="1" kern="1200" cap="all" baseline="0">
            <a:solidFill>
              <a:schemeClr val="tx1"/>
            </a:solidFill>
          </a:endParaRPr>
        </a:p>
      </dsp:txBody>
      <dsp:txXfrm rot="10800000">
        <a:off x="712330" y="1852565"/>
        <a:ext cx="3165322" cy="715832"/>
      </dsp:txXfrm>
    </dsp:sp>
    <dsp:sp modelId="{5AA6510A-D3AE-4C5D-9BE9-627E27F70D7E}">
      <dsp:nvSpPr>
        <dsp:cNvPr id="0" name=""/>
        <dsp:cNvSpPr/>
      </dsp:nvSpPr>
      <dsp:spPr>
        <a:xfrm>
          <a:off x="0" y="1874047"/>
          <a:ext cx="715832" cy="715832"/>
        </a:xfrm>
        <a:prstGeom prst="ellipse">
          <a:avLst/>
        </a:prstGeom>
        <a:solidFill>
          <a:schemeClr val="accent4">
            <a:tint val="50000"/>
            <a:hueOff val="-2654188"/>
            <a:satOff val="15073"/>
            <a:lumOff val="119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A49B6A-FB86-4DCF-84FE-5A9EFBE08A05}">
      <dsp:nvSpPr>
        <dsp:cNvPr id="0" name=""/>
        <dsp:cNvSpPr/>
      </dsp:nvSpPr>
      <dsp:spPr>
        <a:xfrm rot="10800000">
          <a:off x="533372" y="2742929"/>
          <a:ext cx="3344280" cy="715832"/>
        </a:xfrm>
        <a:prstGeom prst="homePlat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0" tIns="106680" rIns="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cap="all" baseline="0" dirty="0">
              <a:solidFill>
                <a:schemeClr val="tx1"/>
              </a:solidFill>
            </a:rPr>
            <a:t>опека</a:t>
          </a:r>
          <a:endParaRPr lang="en-US" sz="2800" b="1" kern="1200" cap="all" baseline="0" dirty="0">
            <a:solidFill>
              <a:schemeClr val="tx1"/>
            </a:solidFill>
          </a:endParaRPr>
        </a:p>
      </dsp:txBody>
      <dsp:txXfrm rot="10800000">
        <a:off x="712330" y="2742929"/>
        <a:ext cx="3165322" cy="715832"/>
      </dsp:txXfrm>
    </dsp:sp>
    <dsp:sp modelId="{211E9818-5D4C-45C3-AE61-307854E36273}">
      <dsp:nvSpPr>
        <dsp:cNvPr id="0" name=""/>
        <dsp:cNvSpPr/>
      </dsp:nvSpPr>
      <dsp:spPr>
        <a:xfrm>
          <a:off x="0" y="2794471"/>
          <a:ext cx="715832" cy="715832"/>
        </a:xfrm>
        <a:prstGeom prst="ellipse">
          <a:avLst/>
        </a:prstGeom>
        <a:solidFill>
          <a:schemeClr val="accent4">
            <a:tint val="50000"/>
            <a:hueOff val="-3981281"/>
            <a:satOff val="22610"/>
            <a:lumOff val="179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F6CA1-92AA-4FF7-9209-71402917FFDE}">
      <dsp:nvSpPr>
        <dsp:cNvPr id="0" name=""/>
        <dsp:cNvSpPr/>
      </dsp:nvSpPr>
      <dsp:spPr>
        <a:xfrm>
          <a:off x="0" y="0"/>
          <a:ext cx="5695756" cy="5452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cap="all" baseline="0">
              <a:solidFill>
                <a:schemeClr val="tx1"/>
              </a:solidFill>
            </a:rPr>
            <a:t>эмоциональная стабильность </a:t>
          </a:r>
          <a:endParaRPr lang="en-US" sz="2400" b="1" kern="1200" cap="all" baseline="0">
            <a:solidFill>
              <a:schemeClr val="tx1"/>
            </a:solidFill>
          </a:endParaRPr>
        </a:p>
      </dsp:txBody>
      <dsp:txXfrm>
        <a:off x="15969" y="15969"/>
        <a:ext cx="5043617" cy="513294"/>
      </dsp:txXfrm>
    </dsp:sp>
    <dsp:sp modelId="{ECF4C74A-AA5A-47AD-B56E-AA7BC025D98B}">
      <dsp:nvSpPr>
        <dsp:cNvPr id="0" name=""/>
        <dsp:cNvSpPr/>
      </dsp:nvSpPr>
      <dsp:spPr>
        <a:xfrm>
          <a:off x="425332" y="620958"/>
          <a:ext cx="5695756" cy="545232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cap="all" baseline="0">
              <a:solidFill>
                <a:schemeClr val="tx1"/>
              </a:solidFill>
            </a:rPr>
            <a:t>высокий уровень эмпатии</a:t>
          </a:r>
          <a:endParaRPr lang="en-US" sz="2400" b="1" kern="1200" cap="all" baseline="0">
            <a:solidFill>
              <a:schemeClr val="tx1"/>
            </a:solidFill>
          </a:endParaRPr>
        </a:p>
      </dsp:txBody>
      <dsp:txXfrm>
        <a:off x="441301" y="636927"/>
        <a:ext cx="4884085" cy="513294"/>
      </dsp:txXfrm>
    </dsp:sp>
    <dsp:sp modelId="{62586EB6-19C5-418A-8BC7-79A40C9B9BBC}">
      <dsp:nvSpPr>
        <dsp:cNvPr id="0" name=""/>
        <dsp:cNvSpPr/>
      </dsp:nvSpPr>
      <dsp:spPr>
        <a:xfrm>
          <a:off x="850665" y="1241917"/>
          <a:ext cx="5695756" cy="545232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cap="all" baseline="0">
              <a:solidFill>
                <a:schemeClr val="tx1"/>
              </a:solidFill>
            </a:rPr>
            <a:t>экстравертность</a:t>
          </a:r>
          <a:endParaRPr lang="en-US" sz="2400" b="1" kern="1200" cap="all" baseline="0">
            <a:solidFill>
              <a:schemeClr val="tx1"/>
            </a:solidFill>
          </a:endParaRPr>
        </a:p>
      </dsp:txBody>
      <dsp:txXfrm>
        <a:off x="866634" y="1257886"/>
        <a:ext cx="4884085" cy="513294"/>
      </dsp:txXfrm>
    </dsp:sp>
    <dsp:sp modelId="{4A5E5DE1-36AD-4A39-A23E-DFB9550D5C04}">
      <dsp:nvSpPr>
        <dsp:cNvPr id="0" name=""/>
        <dsp:cNvSpPr/>
      </dsp:nvSpPr>
      <dsp:spPr>
        <a:xfrm>
          <a:off x="1275997" y="1862876"/>
          <a:ext cx="5695756" cy="545232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cap="all" baseline="0">
              <a:solidFill>
                <a:schemeClr val="tx1"/>
              </a:solidFill>
            </a:rPr>
            <a:t>социальная активность</a:t>
          </a:r>
          <a:endParaRPr lang="en-US" sz="2400" b="1" kern="1200" cap="all" baseline="0">
            <a:solidFill>
              <a:schemeClr val="tx1"/>
            </a:solidFill>
          </a:endParaRPr>
        </a:p>
      </dsp:txBody>
      <dsp:txXfrm>
        <a:off x="1291966" y="1878845"/>
        <a:ext cx="4884085" cy="513294"/>
      </dsp:txXfrm>
    </dsp:sp>
    <dsp:sp modelId="{A3DF5FC8-11AD-4D96-B0C9-28D07957630A}">
      <dsp:nvSpPr>
        <dsp:cNvPr id="0" name=""/>
        <dsp:cNvSpPr/>
      </dsp:nvSpPr>
      <dsp:spPr>
        <a:xfrm>
          <a:off x="1701330" y="2483834"/>
          <a:ext cx="5695756" cy="54523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cap="all" baseline="0">
              <a:solidFill>
                <a:schemeClr val="tx1"/>
              </a:solidFill>
            </a:rPr>
            <a:t>умение прийти на помощь</a:t>
          </a:r>
          <a:endParaRPr lang="en-US" sz="2400" b="1" kern="1200" cap="all" baseline="0">
            <a:solidFill>
              <a:schemeClr val="tx1"/>
            </a:solidFill>
          </a:endParaRPr>
        </a:p>
      </dsp:txBody>
      <dsp:txXfrm>
        <a:off x="1717299" y="2499803"/>
        <a:ext cx="4884085" cy="513294"/>
      </dsp:txXfrm>
    </dsp:sp>
    <dsp:sp modelId="{4F088B96-91EC-482C-B35F-82CD25528B4D}">
      <dsp:nvSpPr>
        <dsp:cNvPr id="0" name=""/>
        <dsp:cNvSpPr/>
      </dsp:nvSpPr>
      <dsp:spPr>
        <a:xfrm>
          <a:off x="5341356" y="398322"/>
          <a:ext cx="354400" cy="35440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 cap="all" baseline="0">
            <a:solidFill>
              <a:schemeClr val="tx1"/>
            </a:solidFill>
          </a:endParaRPr>
        </a:p>
      </dsp:txBody>
      <dsp:txXfrm>
        <a:off x="5421096" y="398322"/>
        <a:ext cx="194920" cy="266686"/>
      </dsp:txXfrm>
    </dsp:sp>
    <dsp:sp modelId="{897C6380-133F-4C0E-810D-1794FBDEF4FF}">
      <dsp:nvSpPr>
        <dsp:cNvPr id="0" name=""/>
        <dsp:cNvSpPr/>
      </dsp:nvSpPr>
      <dsp:spPr>
        <a:xfrm>
          <a:off x="5766688" y="1019281"/>
          <a:ext cx="354400" cy="35440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 cap="all" baseline="0">
            <a:solidFill>
              <a:schemeClr val="tx1"/>
            </a:solidFill>
          </a:endParaRPr>
        </a:p>
      </dsp:txBody>
      <dsp:txXfrm>
        <a:off x="5846428" y="1019281"/>
        <a:ext cx="194920" cy="266686"/>
      </dsp:txXfrm>
    </dsp:sp>
    <dsp:sp modelId="{56D00687-A4E5-4D05-92B7-667A9E67F988}">
      <dsp:nvSpPr>
        <dsp:cNvPr id="0" name=""/>
        <dsp:cNvSpPr/>
      </dsp:nvSpPr>
      <dsp:spPr>
        <a:xfrm>
          <a:off x="6192021" y="1631152"/>
          <a:ext cx="354400" cy="35440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 cap="all" baseline="0">
            <a:solidFill>
              <a:schemeClr val="tx1"/>
            </a:solidFill>
          </a:endParaRPr>
        </a:p>
      </dsp:txBody>
      <dsp:txXfrm>
        <a:off x="6271761" y="1631152"/>
        <a:ext cx="194920" cy="266686"/>
      </dsp:txXfrm>
    </dsp:sp>
    <dsp:sp modelId="{04EBA668-C465-4102-8945-EADE43E2A3C1}">
      <dsp:nvSpPr>
        <dsp:cNvPr id="0" name=""/>
        <dsp:cNvSpPr/>
      </dsp:nvSpPr>
      <dsp:spPr>
        <a:xfrm>
          <a:off x="6617353" y="2258169"/>
          <a:ext cx="354400" cy="35440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 cap="all" baseline="0">
            <a:solidFill>
              <a:schemeClr val="tx1"/>
            </a:solidFill>
          </a:endParaRPr>
        </a:p>
      </dsp:txBody>
      <dsp:txXfrm>
        <a:off x="6697093" y="2258169"/>
        <a:ext cx="194920" cy="266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90FC8498-D9D7-41A0-9013-F1576C27C31F}"/>
              </a:ext>
            </a:extLst>
          </p:cNvPr>
          <p:cNvGrpSpPr/>
          <p:nvPr/>
        </p:nvGrpSpPr>
        <p:grpSpPr>
          <a:xfrm>
            <a:off x="-328945" y="0"/>
            <a:ext cx="9150424" cy="6858000"/>
            <a:chOff x="0" y="0"/>
            <a:chExt cx="9150424" cy="6858000"/>
          </a:xfrm>
        </p:grpSpPr>
        <p:sp>
          <p:nvSpPr>
            <p:cNvPr id="21" name="TextBox 20"/>
            <p:cNvSpPr txBox="1"/>
            <p:nvPr/>
          </p:nvSpPr>
          <p:spPr>
            <a:xfrm>
              <a:off x="2668469" y="6268647"/>
              <a:ext cx="24345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/>
                <a:t>2020 год</a:t>
              </a:r>
            </a:p>
          </p:txBody>
        </p: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0A25714F-8765-47FF-9A28-EA8E04FBA4E4}"/>
                </a:ext>
              </a:extLst>
            </p:cNvPr>
            <p:cNvGrpSpPr/>
            <p:nvPr/>
          </p:nvGrpSpPr>
          <p:grpSpPr>
            <a:xfrm>
              <a:off x="6864440" y="0"/>
              <a:ext cx="2285984" cy="6858000"/>
              <a:chOff x="6858016" y="0"/>
              <a:chExt cx="2285984" cy="6858000"/>
            </a:xfrm>
          </p:grpSpPr>
          <p:grpSp>
            <p:nvGrpSpPr>
              <p:cNvPr id="2" name="Группа 1">
                <a:extLst>
                  <a:ext uri="{FF2B5EF4-FFF2-40B4-BE49-F238E27FC236}">
                    <a16:creationId xmlns:a16="http://schemas.microsoft.com/office/drawing/2014/main" id="{F83044F1-5AA7-46DA-857F-D7A9B7206C84}"/>
                  </a:ext>
                </a:extLst>
              </p:cNvPr>
              <p:cNvGrpSpPr/>
              <p:nvPr/>
            </p:nvGrpSpPr>
            <p:grpSpPr>
              <a:xfrm>
                <a:off x="7715272" y="0"/>
                <a:ext cx="1428728" cy="6858000"/>
                <a:chOff x="7715272" y="0"/>
                <a:chExt cx="1428728" cy="6858000"/>
              </a:xfrm>
            </p:grpSpPr>
            <p:sp>
              <p:nvSpPr>
                <p:cNvPr id="6" name="Прямоугольник 5"/>
                <p:cNvSpPr/>
                <p:nvPr/>
              </p:nvSpPr>
              <p:spPr>
                <a:xfrm>
                  <a:off x="7715272" y="0"/>
                  <a:ext cx="1428728" cy="685800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lumMod val="65000"/>
                        <a:shade val="30000"/>
                        <a:satMod val="115000"/>
                      </a:schemeClr>
                    </a:gs>
                    <a:gs pos="50000">
                      <a:schemeClr val="bg1">
                        <a:lumMod val="65000"/>
                        <a:shade val="67500"/>
                        <a:satMod val="115000"/>
                      </a:schemeClr>
                    </a:gs>
                    <a:gs pos="100000">
                      <a:schemeClr val="bg1">
                        <a:lumMod val="65000"/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9" name="Рисунок 8" descr="C:\Users\Алия\AppData\Local\Microsoft\Windows\Temporary Internet Files\Content.Word\3.jpg"/>
                <p:cNvPicPr/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215338" y="0"/>
                  <a:ext cx="266699" cy="6858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" name="Группа 2">
                <a:extLst>
                  <a:ext uri="{FF2B5EF4-FFF2-40B4-BE49-F238E27FC236}">
                    <a16:creationId xmlns:a16="http://schemas.microsoft.com/office/drawing/2014/main" id="{0E11DCB1-8A4F-4B77-8879-007666267C80}"/>
                  </a:ext>
                </a:extLst>
              </p:cNvPr>
              <p:cNvGrpSpPr/>
              <p:nvPr/>
            </p:nvGrpSpPr>
            <p:grpSpPr>
              <a:xfrm>
                <a:off x="6858016" y="71438"/>
                <a:ext cx="785818" cy="1571612"/>
                <a:chOff x="6858016" y="71438"/>
                <a:chExt cx="785818" cy="1571612"/>
              </a:xfrm>
            </p:grpSpPr>
            <p:pic>
              <p:nvPicPr>
                <p:cNvPr id="37896" name="Picture 8" descr="http://bpgt-edu.ucoz.ru/banners/banner_mo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11912" r="10658" b="31224"/>
                <a:stretch>
                  <a:fillRect/>
                </a:stretch>
              </p:blipFill>
              <p:spPr bwMode="auto">
                <a:xfrm>
                  <a:off x="6929454" y="71438"/>
                  <a:ext cx="714348" cy="714348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" name="Рисунок 11" descr="C:\Users\Алия\AppData\Local\Microsoft\Windows\Temporary Internet Files\Content.Word\¦д¦-TАTГ¦-2.jpg"/>
                <p:cNvPicPr/>
                <p:nvPr/>
              </p:nvPicPr>
              <p:blipFill>
                <a:blip r:embed="rId4" cstate="print"/>
                <a:srcRect l="11555" r="-35" b="35724"/>
                <a:stretch>
                  <a:fillRect/>
                </a:stretch>
              </p:blipFill>
              <p:spPr bwMode="auto">
                <a:xfrm>
                  <a:off x="6858016" y="928670"/>
                  <a:ext cx="785818" cy="7143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DDDDCA15-885B-4954-A161-71B884F973D3}"/>
                </a:ext>
              </a:extLst>
            </p:cNvPr>
            <p:cNvGrpSpPr/>
            <p:nvPr/>
          </p:nvGrpSpPr>
          <p:grpSpPr>
            <a:xfrm>
              <a:off x="0" y="225812"/>
              <a:ext cx="7358114" cy="1276606"/>
              <a:chOff x="0" y="225812"/>
              <a:chExt cx="7358114" cy="1276606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0" y="225812"/>
                <a:ext cx="735811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МИНИСТЕРСТВО НАУКИ И ВЫСШЕГО ОБРАЗОВАНИЯ РОССИЙСКОЙ ФЕДЕРАЦИИ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65950" y="1040753"/>
                <a:ext cx="54262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РУМЦ ГУУ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442458" y="1923273"/>
              <a:ext cx="7308279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/>
                <a:t>Круглый стол «Повышение доступности и качества высшего образования для инвалидов отдельных нозологических групп»</a:t>
              </a:r>
              <a:endParaRPr lang="ru-RU" sz="2400" dirty="0"/>
            </a:p>
            <a:p>
              <a:pPr algn="ctr"/>
              <a:endParaRPr lang="ru-RU" dirty="0"/>
            </a:p>
            <a:p>
              <a:pPr algn="ctr"/>
              <a:endParaRPr lang="ru-RU" dirty="0"/>
            </a:p>
            <a:p>
              <a:pPr algn="ctr"/>
              <a:r>
                <a:rPr lang="ru-RU" sz="2400" b="1" i="1" dirty="0"/>
                <a:t>Инклюзивная культура всех участников образовательного процесса как фактор повышения качества высшего образования для инвалидов и лиц с ОВЗ 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B8C4FA4-7FAA-4769-891B-5D1B889BFB60}"/>
              </a:ext>
            </a:extLst>
          </p:cNvPr>
          <p:cNvSpPr txBox="1"/>
          <p:nvPr/>
        </p:nvSpPr>
        <p:spPr>
          <a:xfrm>
            <a:off x="460375" y="5178823"/>
            <a:ext cx="7170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br>
              <a:rPr lang="ru-RU" sz="2400" b="1" dirty="0"/>
            </a:br>
            <a:r>
              <a:rPr lang="ru-RU" sz="2400" b="1" dirty="0"/>
              <a:t>Гришаева С.А.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D87858-6D15-574D-845E-55DA0FBC7077}"/>
              </a:ext>
            </a:extLst>
          </p:cNvPr>
          <p:cNvSpPr txBox="1"/>
          <p:nvPr/>
        </p:nvSpPr>
        <p:spPr>
          <a:xfrm>
            <a:off x="3300248" y="4277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2AE838F-2054-48C4-9C77-5AA3B02691C2}"/>
              </a:ext>
            </a:extLst>
          </p:cNvPr>
          <p:cNvSpPr/>
          <p:nvPr/>
        </p:nvSpPr>
        <p:spPr>
          <a:xfrm>
            <a:off x="155575" y="1455966"/>
            <a:ext cx="7429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ПОВЕДЕНЧЕСКИЙ КОМПОНЕНТ</a:t>
            </a:r>
            <a:endParaRPr lang="ru-RU" sz="28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70811A4-DAB0-4069-AD90-05BA6FCF6F00}"/>
              </a:ext>
            </a:extLst>
          </p:cNvPr>
          <p:cNvSpPr/>
          <p:nvPr/>
        </p:nvSpPr>
        <p:spPr>
          <a:xfrm>
            <a:off x="307975" y="2736502"/>
            <a:ext cx="72247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ПОИСК ЭФФЕКТИВНЫХ СТРАТЕГИЙ ВЗАИМОДЕЙСТВИЯ И СОТРУДНИЧЕСТВА</a:t>
            </a:r>
            <a:br>
              <a:rPr lang="ru-RU" sz="2800" dirty="0"/>
            </a:br>
            <a:r>
              <a:rPr lang="ru-RU" sz="2800" dirty="0"/>
              <a:t>В ОБУЧЕНИИ ЛИЦ С ОВЗ</a:t>
            </a:r>
          </a:p>
        </p:txBody>
      </p:sp>
    </p:spTree>
    <p:extLst>
      <p:ext uri="{BB962C8B-B14F-4D97-AF65-F5344CB8AC3E}">
        <p14:creationId xmlns:p14="http://schemas.microsoft.com/office/powerpoint/2010/main" val="29139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2AE838F-2054-48C4-9C77-5AA3B02691C2}"/>
              </a:ext>
            </a:extLst>
          </p:cNvPr>
          <p:cNvSpPr/>
          <p:nvPr/>
        </p:nvSpPr>
        <p:spPr>
          <a:xfrm>
            <a:off x="155575" y="1455966"/>
            <a:ext cx="7429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ТОЛЕРАНТНОЕ ПРОСТРАНСТВО</a:t>
            </a:r>
            <a:endParaRPr lang="ru-RU" sz="28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70811A4-DAB0-4069-AD90-05BA6FCF6F00}"/>
              </a:ext>
            </a:extLst>
          </p:cNvPr>
          <p:cNvSpPr/>
          <p:nvPr/>
        </p:nvSpPr>
        <p:spPr>
          <a:xfrm>
            <a:off x="307975" y="2736502"/>
            <a:ext cx="72247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ЕДИНСТВО ВСЕХ СУБЪЕКТОВ УЧЕБНОГО</a:t>
            </a:r>
            <a:br>
              <a:rPr lang="ru-RU" sz="2800" dirty="0"/>
            </a:br>
            <a:r>
              <a:rPr lang="ru-RU" sz="2800" dirty="0"/>
              <a:t>И ВОСПИТАТЕЛЬНОГО ПРОЦЕССА,</a:t>
            </a:r>
            <a:br>
              <a:rPr lang="ru-RU" sz="2800" dirty="0"/>
            </a:br>
            <a:r>
              <a:rPr lang="ru-RU" sz="2800" dirty="0"/>
              <a:t>ФОРМЫ ОРГАНИЗАЦИИ ИХ ОТНОШЕНИЙ, ПОСТРОЕННЫХ НА ПРИНЦИПАХ «ПЕДАГОГИКИ ТОЛЕРАНТНОСТИ»</a:t>
            </a:r>
          </a:p>
        </p:txBody>
      </p:sp>
    </p:spTree>
    <p:extLst>
      <p:ext uri="{BB962C8B-B14F-4D97-AF65-F5344CB8AC3E}">
        <p14:creationId xmlns:p14="http://schemas.microsoft.com/office/powerpoint/2010/main" val="3162625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2F320D-E663-4EA4-A6FE-59AD03DB66A8}"/>
              </a:ext>
            </a:extLst>
          </p:cNvPr>
          <p:cNvSpPr/>
          <p:nvPr/>
        </p:nvSpPr>
        <p:spPr>
          <a:xfrm>
            <a:off x="155575" y="1315767"/>
            <a:ext cx="7429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СУБЪЕКТЫ ОБРАЗОВАТЕЛЬНОГО ПРОСТРАНСТВА</a:t>
            </a:r>
          </a:p>
        </p:txBody>
      </p:sp>
      <p:graphicFrame>
        <p:nvGraphicFramePr>
          <p:cNvPr id="13" name="Объект 2">
            <a:extLst>
              <a:ext uri="{FF2B5EF4-FFF2-40B4-BE49-F238E27FC236}">
                <a16:creationId xmlns:a16="http://schemas.microsoft.com/office/drawing/2014/main" id="{0391AD83-2E76-4E33-B170-28A01F9C25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465721"/>
              </p:ext>
            </p:extLst>
          </p:nvPr>
        </p:nvGraphicFramePr>
        <p:xfrm>
          <a:off x="307975" y="2486359"/>
          <a:ext cx="7277592" cy="3829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10712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2F320D-E663-4EA4-A6FE-59AD03DB66A8}"/>
              </a:ext>
            </a:extLst>
          </p:cNvPr>
          <p:cNvSpPr/>
          <p:nvPr/>
        </p:nvSpPr>
        <p:spPr>
          <a:xfrm>
            <a:off x="155575" y="1315767"/>
            <a:ext cx="7429992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/>
              <a:t>ИНДИКАТОРЫ ИНТОЛЕРАНТНОСТИ ПЕДАГОГОВ</a:t>
            </a:r>
          </a:p>
        </p:txBody>
      </p:sp>
      <p:graphicFrame>
        <p:nvGraphicFramePr>
          <p:cNvPr id="18" name="Объект 2">
            <a:extLst>
              <a:ext uri="{FF2B5EF4-FFF2-40B4-BE49-F238E27FC236}">
                <a16:creationId xmlns:a16="http://schemas.microsoft.com/office/drawing/2014/main" id="{06BEFE97-62A3-4ED2-A4BA-6B653DC640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772085"/>
              </p:ext>
            </p:extLst>
          </p:nvPr>
        </p:nvGraphicFramePr>
        <p:xfrm>
          <a:off x="251521" y="1916832"/>
          <a:ext cx="7334046" cy="4941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61289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2F320D-E663-4EA4-A6FE-59AD03DB66A8}"/>
              </a:ext>
            </a:extLst>
          </p:cNvPr>
          <p:cNvSpPr/>
          <p:nvPr/>
        </p:nvSpPr>
        <p:spPr>
          <a:xfrm>
            <a:off x="155575" y="1315767"/>
            <a:ext cx="7429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ПРИЧИНЫ ИНТОЛЕРАНТНЫХ ПРОЯВЛЕНИЙ</a:t>
            </a:r>
            <a:br>
              <a:rPr lang="ru-RU" sz="2800" b="1" dirty="0"/>
            </a:br>
            <a:r>
              <a:rPr lang="ru-RU" sz="2800" b="1" dirty="0"/>
              <a:t>У ПЕДАГОГА</a:t>
            </a:r>
          </a:p>
        </p:txBody>
      </p:sp>
      <p:graphicFrame>
        <p:nvGraphicFramePr>
          <p:cNvPr id="15" name="Объект 2">
            <a:extLst>
              <a:ext uri="{FF2B5EF4-FFF2-40B4-BE49-F238E27FC236}">
                <a16:creationId xmlns:a16="http://schemas.microsoft.com/office/drawing/2014/main" id="{B0977585-FFEC-4B85-9307-22563E82DB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80362"/>
              </p:ext>
            </p:extLst>
          </p:nvPr>
        </p:nvGraphicFramePr>
        <p:xfrm>
          <a:off x="193532" y="2552308"/>
          <a:ext cx="7456887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51480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1E6079E-F3E2-4F03-B9D1-3B4497E22CE3}"/>
              </a:ext>
            </a:extLst>
          </p:cNvPr>
          <p:cNvGrpSpPr/>
          <p:nvPr/>
        </p:nvGrpSpPr>
        <p:grpSpPr>
          <a:xfrm>
            <a:off x="460375" y="2767331"/>
            <a:ext cx="5178730" cy="4090669"/>
            <a:chOff x="259108" y="2479928"/>
            <a:chExt cx="5178730" cy="4090669"/>
          </a:xfrm>
        </p:grpSpPr>
        <p:sp>
          <p:nvSpPr>
            <p:cNvPr id="4" name="Полилиния: фигура 3">
              <a:extLst>
                <a:ext uri="{FF2B5EF4-FFF2-40B4-BE49-F238E27FC236}">
                  <a16:creationId xmlns:a16="http://schemas.microsoft.com/office/drawing/2014/main" id="{B9BF7F78-1132-4525-950F-BBE9AB00C161}"/>
                </a:ext>
              </a:extLst>
            </p:cNvPr>
            <p:cNvSpPr/>
            <p:nvPr/>
          </p:nvSpPr>
          <p:spPr>
            <a:xfrm>
              <a:off x="2188777" y="3680117"/>
              <a:ext cx="2688977" cy="2688977"/>
            </a:xfrm>
            <a:custGeom>
              <a:avLst/>
              <a:gdLst>
                <a:gd name="connsiteX0" fmla="*/ 1908647 w 2688977"/>
                <a:gd name="connsiteY0" fmla="*/ 428726 h 2688977"/>
                <a:gd name="connsiteX1" fmla="*/ 2117807 w 2688977"/>
                <a:gd name="connsiteY1" fmla="*/ 253211 h 2688977"/>
                <a:gd name="connsiteX2" fmla="*/ 2284902 w 2688977"/>
                <a:gd name="connsiteY2" fmla="*/ 393420 h 2688977"/>
                <a:gd name="connsiteX3" fmla="*/ 2148373 w 2688977"/>
                <a:gd name="connsiteY3" fmla="*/ 629880 h 2688977"/>
                <a:gd name="connsiteX4" fmla="*/ 2365300 w 2688977"/>
                <a:gd name="connsiteY4" fmla="*/ 1005608 h 2688977"/>
                <a:gd name="connsiteX5" fmla="*/ 2638344 w 2688977"/>
                <a:gd name="connsiteY5" fmla="*/ 1005601 h 2688977"/>
                <a:gd name="connsiteX6" fmla="*/ 2676222 w 2688977"/>
                <a:gd name="connsiteY6" fmla="*/ 1220414 h 2688977"/>
                <a:gd name="connsiteX7" fmla="*/ 2419641 w 2688977"/>
                <a:gd name="connsiteY7" fmla="*/ 1313794 h 2688977"/>
                <a:gd name="connsiteX8" fmla="*/ 2344303 w 2688977"/>
                <a:gd name="connsiteY8" fmla="*/ 1741057 h 2688977"/>
                <a:gd name="connsiteX9" fmla="*/ 2553472 w 2688977"/>
                <a:gd name="connsiteY9" fmla="*/ 1916560 h 2688977"/>
                <a:gd name="connsiteX10" fmla="*/ 2444409 w 2688977"/>
                <a:gd name="connsiteY10" fmla="*/ 2105463 h 2688977"/>
                <a:gd name="connsiteX11" fmla="*/ 2187834 w 2688977"/>
                <a:gd name="connsiteY11" fmla="*/ 2012070 h 2688977"/>
                <a:gd name="connsiteX12" fmla="*/ 1855483 w 2688977"/>
                <a:gd name="connsiteY12" fmla="*/ 2290946 h 2688977"/>
                <a:gd name="connsiteX13" fmla="*/ 1902903 w 2688977"/>
                <a:gd name="connsiteY13" fmla="*/ 2559841 h 2688977"/>
                <a:gd name="connsiteX14" fmla="*/ 1697931 w 2688977"/>
                <a:gd name="connsiteY14" fmla="*/ 2634444 h 2688977"/>
                <a:gd name="connsiteX15" fmla="*/ 1561415 w 2688977"/>
                <a:gd name="connsiteY15" fmla="*/ 2397977 h 2688977"/>
                <a:gd name="connsiteX16" fmla="*/ 1127561 w 2688977"/>
                <a:gd name="connsiteY16" fmla="*/ 2397977 h 2688977"/>
                <a:gd name="connsiteX17" fmla="*/ 991046 w 2688977"/>
                <a:gd name="connsiteY17" fmla="*/ 2634444 h 2688977"/>
                <a:gd name="connsiteX18" fmla="*/ 786074 w 2688977"/>
                <a:gd name="connsiteY18" fmla="*/ 2559841 h 2688977"/>
                <a:gd name="connsiteX19" fmla="*/ 833495 w 2688977"/>
                <a:gd name="connsiteY19" fmla="*/ 2290946 h 2688977"/>
                <a:gd name="connsiteX20" fmla="*/ 501144 w 2688977"/>
                <a:gd name="connsiteY20" fmla="*/ 2012070 h 2688977"/>
                <a:gd name="connsiteX21" fmla="*/ 244568 w 2688977"/>
                <a:gd name="connsiteY21" fmla="*/ 2105463 h 2688977"/>
                <a:gd name="connsiteX22" fmla="*/ 135505 w 2688977"/>
                <a:gd name="connsiteY22" fmla="*/ 1916560 h 2688977"/>
                <a:gd name="connsiteX23" fmla="*/ 344674 w 2688977"/>
                <a:gd name="connsiteY23" fmla="*/ 1741056 h 2688977"/>
                <a:gd name="connsiteX24" fmla="*/ 269336 w 2688977"/>
                <a:gd name="connsiteY24" fmla="*/ 1313794 h 2688977"/>
                <a:gd name="connsiteX25" fmla="*/ 12755 w 2688977"/>
                <a:gd name="connsiteY25" fmla="*/ 1220414 h 2688977"/>
                <a:gd name="connsiteX26" fmla="*/ 50633 w 2688977"/>
                <a:gd name="connsiteY26" fmla="*/ 1005601 h 2688977"/>
                <a:gd name="connsiteX27" fmla="*/ 323677 w 2688977"/>
                <a:gd name="connsiteY27" fmla="*/ 1005608 h 2688977"/>
                <a:gd name="connsiteX28" fmla="*/ 540604 w 2688977"/>
                <a:gd name="connsiteY28" fmla="*/ 629880 h 2688977"/>
                <a:gd name="connsiteX29" fmla="*/ 404075 w 2688977"/>
                <a:gd name="connsiteY29" fmla="*/ 393420 h 2688977"/>
                <a:gd name="connsiteX30" fmla="*/ 571170 w 2688977"/>
                <a:gd name="connsiteY30" fmla="*/ 253211 h 2688977"/>
                <a:gd name="connsiteX31" fmla="*/ 780330 w 2688977"/>
                <a:gd name="connsiteY31" fmla="*/ 428726 h 2688977"/>
                <a:gd name="connsiteX32" fmla="*/ 1188019 w 2688977"/>
                <a:gd name="connsiteY32" fmla="*/ 280339 h 2688977"/>
                <a:gd name="connsiteX33" fmla="*/ 1235425 w 2688977"/>
                <a:gd name="connsiteY33" fmla="*/ 11442 h 2688977"/>
                <a:gd name="connsiteX34" fmla="*/ 1453552 w 2688977"/>
                <a:gd name="connsiteY34" fmla="*/ 11442 h 2688977"/>
                <a:gd name="connsiteX35" fmla="*/ 1500958 w 2688977"/>
                <a:gd name="connsiteY35" fmla="*/ 280340 h 2688977"/>
                <a:gd name="connsiteX36" fmla="*/ 1908647 w 2688977"/>
                <a:gd name="connsiteY36" fmla="*/ 428727 h 2688977"/>
                <a:gd name="connsiteX37" fmla="*/ 1908647 w 2688977"/>
                <a:gd name="connsiteY37" fmla="*/ 428726 h 2688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88977" h="2688977">
                  <a:moveTo>
                    <a:pt x="1908647" y="428726"/>
                  </a:moveTo>
                  <a:lnTo>
                    <a:pt x="2117807" y="253211"/>
                  </a:lnTo>
                  <a:lnTo>
                    <a:pt x="2284902" y="393420"/>
                  </a:lnTo>
                  <a:lnTo>
                    <a:pt x="2148373" y="629880"/>
                  </a:lnTo>
                  <a:cubicBezTo>
                    <a:pt x="2245453" y="739088"/>
                    <a:pt x="2319263" y="866931"/>
                    <a:pt x="2365300" y="1005608"/>
                  </a:cubicBezTo>
                  <a:lnTo>
                    <a:pt x="2638344" y="1005601"/>
                  </a:lnTo>
                  <a:lnTo>
                    <a:pt x="2676222" y="1220414"/>
                  </a:lnTo>
                  <a:lnTo>
                    <a:pt x="2419641" y="1313794"/>
                  </a:lnTo>
                  <a:cubicBezTo>
                    <a:pt x="2423811" y="1459854"/>
                    <a:pt x="2398177" y="1605231"/>
                    <a:pt x="2344303" y="1741057"/>
                  </a:cubicBezTo>
                  <a:lnTo>
                    <a:pt x="2553472" y="1916560"/>
                  </a:lnTo>
                  <a:lnTo>
                    <a:pt x="2444409" y="2105463"/>
                  </a:lnTo>
                  <a:lnTo>
                    <a:pt x="2187834" y="2012070"/>
                  </a:lnTo>
                  <a:cubicBezTo>
                    <a:pt x="2097143" y="2126639"/>
                    <a:pt x="1984059" y="2221527"/>
                    <a:pt x="1855483" y="2290946"/>
                  </a:cubicBezTo>
                  <a:lnTo>
                    <a:pt x="1902903" y="2559841"/>
                  </a:lnTo>
                  <a:lnTo>
                    <a:pt x="1697931" y="2634444"/>
                  </a:lnTo>
                  <a:lnTo>
                    <a:pt x="1561415" y="2397977"/>
                  </a:lnTo>
                  <a:cubicBezTo>
                    <a:pt x="1418298" y="2427447"/>
                    <a:pt x="1270678" y="2427447"/>
                    <a:pt x="1127561" y="2397977"/>
                  </a:cubicBezTo>
                  <a:lnTo>
                    <a:pt x="991046" y="2634444"/>
                  </a:lnTo>
                  <a:lnTo>
                    <a:pt x="786074" y="2559841"/>
                  </a:lnTo>
                  <a:lnTo>
                    <a:pt x="833495" y="2290946"/>
                  </a:lnTo>
                  <a:cubicBezTo>
                    <a:pt x="704919" y="2221527"/>
                    <a:pt x="591835" y="2126639"/>
                    <a:pt x="501144" y="2012070"/>
                  </a:cubicBezTo>
                  <a:lnTo>
                    <a:pt x="244568" y="2105463"/>
                  </a:lnTo>
                  <a:lnTo>
                    <a:pt x="135505" y="1916560"/>
                  </a:lnTo>
                  <a:lnTo>
                    <a:pt x="344674" y="1741056"/>
                  </a:lnTo>
                  <a:cubicBezTo>
                    <a:pt x="290800" y="1605231"/>
                    <a:pt x="265166" y="1459853"/>
                    <a:pt x="269336" y="1313794"/>
                  </a:cubicBezTo>
                  <a:lnTo>
                    <a:pt x="12755" y="1220414"/>
                  </a:lnTo>
                  <a:lnTo>
                    <a:pt x="50633" y="1005601"/>
                  </a:lnTo>
                  <a:lnTo>
                    <a:pt x="323677" y="1005608"/>
                  </a:lnTo>
                  <a:cubicBezTo>
                    <a:pt x="369714" y="866931"/>
                    <a:pt x="443524" y="739088"/>
                    <a:pt x="540604" y="629880"/>
                  </a:cubicBezTo>
                  <a:lnTo>
                    <a:pt x="404075" y="393420"/>
                  </a:lnTo>
                  <a:lnTo>
                    <a:pt x="571170" y="253211"/>
                  </a:lnTo>
                  <a:lnTo>
                    <a:pt x="780330" y="428726"/>
                  </a:lnTo>
                  <a:cubicBezTo>
                    <a:pt x="904736" y="352085"/>
                    <a:pt x="1043454" y="301596"/>
                    <a:pt x="1188019" y="280339"/>
                  </a:cubicBezTo>
                  <a:lnTo>
                    <a:pt x="1235425" y="11442"/>
                  </a:lnTo>
                  <a:lnTo>
                    <a:pt x="1453552" y="11442"/>
                  </a:lnTo>
                  <a:lnTo>
                    <a:pt x="1500958" y="280340"/>
                  </a:lnTo>
                  <a:cubicBezTo>
                    <a:pt x="1645523" y="301596"/>
                    <a:pt x="1784241" y="352086"/>
                    <a:pt x="1908647" y="428727"/>
                  </a:cubicBezTo>
                  <a:lnTo>
                    <a:pt x="1908647" y="42872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360000" rIns="180000" bIns="3600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baseline="0" dirty="0"/>
                <a:t>ТАКТИЧНОСТЬ </a:t>
              </a:r>
              <a:endParaRPr lang="en-US" sz="2400" b="1" kern="1200" dirty="0"/>
            </a:p>
          </p:txBody>
        </p:sp>
        <p:sp>
          <p:nvSpPr>
            <p:cNvPr id="5" name="Полилиния: фигура 4">
              <a:extLst>
                <a:ext uri="{FF2B5EF4-FFF2-40B4-BE49-F238E27FC236}">
                  <a16:creationId xmlns:a16="http://schemas.microsoft.com/office/drawing/2014/main" id="{F7E49AAE-4E0F-4A3D-A68B-6F0199167F08}"/>
                </a:ext>
              </a:extLst>
            </p:cNvPr>
            <p:cNvSpPr/>
            <p:nvPr/>
          </p:nvSpPr>
          <p:spPr>
            <a:xfrm>
              <a:off x="633750" y="2852936"/>
              <a:ext cx="2075511" cy="2063940"/>
            </a:xfrm>
            <a:custGeom>
              <a:avLst/>
              <a:gdLst>
                <a:gd name="connsiteX0" fmla="*/ 1463287 w 1955620"/>
                <a:gd name="connsiteY0" fmla="*/ 495309 h 1955620"/>
                <a:gd name="connsiteX1" fmla="*/ 1751807 w 1955620"/>
                <a:gd name="connsiteY1" fmla="*/ 408354 h 1955620"/>
                <a:gd name="connsiteX2" fmla="*/ 1857972 w 1955620"/>
                <a:gd name="connsiteY2" fmla="*/ 592237 h 1955620"/>
                <a:gd name="connsiteX3" fmla="*/ 1638407 w 1955620"/>
                <a:gd name="connsiteY3" fmla="*/ 798625 h 1955620"/>
                <a:gd name="connsiteX4" fmla="*/ 1638407 w 1955620"/>
                <a:gd name="connsiteY4" fmla="*/ 1156994 h 1955620"/>
                <a:gd name="connsiteX5" fmla="*/ 1857972 w 1955620"/>
                <a:gd name="connsiteY5" fmla="*/ 1363383 h 1955620"/>
                <a:gd name="connsiteX6" fmla="*/ 1751807 w 1955620"/>
                <a:gd name="connsiteY6" fmla="*/ 1547266 h 1955620"/>
                <a:gd name="connsiteX7" fmla="*/ 1463287 w 1955620"/>
                <a:gd name="connsiteY7" fmla="*/ 1460311 h 1955620"/>
                <a:gd name="connsiteX8" fmla="*/ 1152930 w 1955620"/>
                <a:gd name="connsiteY8" fmla="*/ 1639496 h 1955620"/>
                <a:gd name="connsiteX9" fmla="*/ 1083975 w 1955620"/>
                <a:gd name="connsiteY9" fmla="*/ 1932839 h 1955620"/>
                <a:gd name="connsiteX10" fmla="*/ 871645 w 1955620"/>
                <a:gd name="connsiteY10" fmla="*/ 1932839 h 1955620"/>
                <a:gd name="connsiteX11" fmla="*/ 802690 w 1955620"/>
                <a:gd name="connsiteY11" fmla="*/ 1639496 h 1955620"/>
                <a:gd name="connsiteX12" fmla="*/ 492333 w 1955620"/>
                <a:gd name="connsiteY12" fmla="*/ 1460311 h 1955620"/>
                <a:gd name="connsiteX13" fmla="*/ 203813 w 1955620"/>
                <a:gd name="connsiteY13" fmla="*/ 1547266 h 1955620"/>
                <a:gd name="connsiteX14" fmla="*/ 97648 w 1955620"/>
                <a:gd name="connsiteY14" fmla="*/ 1363383 h 1955620"/>
                <a:gd name="connsiteX15" fmla="*/ 317213 w 1955620"/>
                <a:gd name="connsiteY15" fmla="*/ 1156995 h 1955620"/>
                <a:gd name="connsiteX16" fmla="*/ 317213 w 1955620"/>
                <a:gd name="connsiteY16" fmla="*/ 798626 h 1955620"/>
                <a:gd name="connsiteX17" fmla="*/ 97648 w 1955620"/>
                <a:gd name="connsiteY17" fmla="*/ 592237 h 1955620"/>
                <a:gd name="connsiteX18" fmla="*/ 203813 w 1955620"/>
                <a:gd name="connsiteY18" fmla="*/ 408354 h 1955620"/>
                <a:gd name="connsiteX19" fmla="*/ 492333 w 1955620"/>
                <a:gd name="connsiteY19" fmla="*/ 495309 h 1955620"/>
                <a:gd name="connsiteX20" fmla="*/ 802690 w 1955620"/>
                <a:gd name="connsiteY20" fmla="*/ 316124 h 1955620"/>
                <a:gd name="connsiteX21" fmla="*/ 871645 w 1955620"/>
                <a:gd name="connsiteY21" fmla="*/ 22781 h 1955620"/>
                <a:gd name="connsiteX22" fmla="*/ 1083975 w 1955620"/>
                <a:gd name="connsiteY22" fmla="*/ 22781 h 1955620"/>
                <a:gd name="connsiteX23" fmla="*/ 1152930 w 1955620"/>
                <a:gd name="connsiteY23" fmla="*/ 316124 h 1955620"/>
                <a:gd name="connsiteX24" fmla="*/ 1463287 w 1955620"/>
                <a:gd name="connsiteY24" fmla="*/ 495309 h 1955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55620" h="1955620">
                  <a:moveTo>
                    <a:pt x="1463287" y="495309"/>
                  </a:moveTo>
                  <a:lnTo>
                    <a:pt x="1751807" y="408354"/>
                  </a:lnTo>
                  <a:lnTo>
                    <a:pt x="1857972" y="592237"/>
                  </a:lnTo>
                  <a:lnTo>
                    <a:pt x="1638407" y="798625"/>
                  </a:lnTo>
                  <a:cubicBezTo>
                    <a:pt x="1670234" y="915962"/>
                    <a:pt x="1670234" y="1039658"/>
                    <a:pt x="1638407" y="1156994"/>
                  </a:cubicBezTo>
                  <a:lnTo>
                    <a:pt x="1857972" y="1363383"/>
                  </a:lnTo>
                  <a:lnTo>
                    <a:pt x="1751807" y="1547266"/>
                  </a:lnTo>
                  <a:lnTo>
                    <a:pt x="1463287" y="1460311"/>
                  </a:lnTo>
                  <a:cubicBezTo>
                    <a:pt x="1377584" y="1546542"/>
                    <a:pt x="1270460" y="1608391"/>
                    <a:pt x="1152930" y="1639496"/>
                  </a:cubicBezTo>
                  <a:lnTo>
                    <a:pt x="1083975" y="1932839"/>
                  </a:lnTo>
                  <a:lnTo>
                    <a:pt x="871645" y="1932839"/>
                  </a:lnTo>
                  <a:lnTo>
                    <a:pt x="802690" y="1639496"/>
                  </a:lnTo>
                  <a:cubicBezTo>
                    <a:pt x="685160" y="1608391"/>
                    <a:pt x="578036" y="1546543"/>
                    <a:pt x="492333" y="1460311"/>
                  </a:cubicBezTo>
                  <a:lnTo>
                    <a:pt x="203813" y="1547266"/>
                  </a:lnTo>
                  <a:lnTo>
                    <a:pt x="97648" y="1363383"/>
                  </a:lnTo>
                  <a:lnTo>
                    <a:pt x="317213" y="1156995"/>
                  </a:lnTo>
                  <a:cubicBezTo>
                    <a:pt x="285386" y="1039658"/>
                    <a:pt x="285386" y="915962"/>
                    <a:pt x="317213" y="798626"/>
                  </a:cubicBezTo>
                  <a:lnTo>
                    <a:pt x="97648" y="592237"/>
                  </a:lnTo>
                  <a:lnTo>
                    <a:pt x="203813" y="408354"/>
                  </a:lnTo>
                  <a:lnTo>
                    <a:pt x="492333" y="495309"/>
                  </a:lnTo>
                  <a:cubicBezTo>
                    <a:pt x="578036" y="409078"/>
                    <a:pt x="685160" y="347229"/>
                    <a:pt x="802690" y="316124"/>
                  </a:cubicBezTo>
                  <a:lnTo>
                    <a:pt x="871645" y="22781"/>
                  </a:lnTo>
                  <a:lnTo>
                    <a:pt x="1083975" y="22781"/>
                  </a:lnTo>
                  <a:lnTo>
                    <a:pt x="1152930" y="316124"/>
                  </a:lnTo>
                  <a:cubicBezTo>
                    <a:pt x="1270460" y="347229"/>
                    <a:pt x="1377584" y="409077"/>
                    <a:pt x="1463287" y="49530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360000" rIns="180000" bIns="3600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baseline="0" dirty="0"/>
                <a:t>ТЕРПЕНИЕ</a:t>
              </a:r>
              <a:endParaRPr lang="en-US" sz="2400" b="1" kern="1200" dirty="0"/>
            </a:p>
          </p:txBody>
        </p:sp>
        <p:sp>
          <p:nvSpPr>
            <p:cNvPr id="7" name="Стрелка: круговая 6">
              <a:extLst>
                <a:ext uri="{FF2B5EF4-FFF2-40B4-BE49-F238E27FC236}">
                  <a16:creationId xmlns:a16="http://schemas.microsoft.com/office/drawing/2014/main" id="{0CEE194C-87B4-4EAD-AE50-541EF6F2E464}"/>
                </a:ext>
              </a:extLst>
            </p:cNvPr>
            <p:cNvSpPr/>
            <p:nvPr/>
          </p:nvSpPr>
          <p:spPr>
            <a:xfrm>
              <a:off x="2130396" y="3263155"/>
              <a:ext cx="3307442" cy="3307442"/>
            </a:xfrm>
            <a:prstGeom prst="circularArrow">
              <a:avLst>
                <a:gd name="adj1" fmla="val 4878"/>
                <a:gd name="adj2" fmla="val 312630"/>
                <a:gd name="adj3" fmla="val 3191806"/>
                <a:gd name="adj4" fmla="val 15155738"/>
                <a:gd name="adj5" fmla="val 5691"/>
              </a:avLst>
            </a:prstGeom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Shape 7">
              <a:extLst>
                <a:ext uri="{FF2B5EF4-FFF2-40B4-BE49-F238E27FC236}">
                  <a16:creationId xmlns:a16="http://schemas.microsoft.com/office/drawing/2014/main" id="{6E043596-5153-451F-A64B-D37A1D24E71A}"/>
                </a:ext>
              </a:extLst>
            </p:cNvPr>
            <p:cNvSpPr/>
            <p:nvPr/>
          </p:nvSpPr>
          <p:spPr>
            <a:xfrm>
              <a:off x="259108" y="2479928"/>
              <a:ext cx="2500749" cy="2500749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447A2CE-E948-4E33-8548-FBBAF1EB5462}"/>
              </a:ext>
            </a:extLst>
          </p:cNvPr>
          <p:cNvSpPr/>
          <p:nvPr/>
        </p:nvSpPr>
        <p:spPr>
          <a:xfrm>
            <a:off x="1892672" y="1416140"/>
            <a:ext cx="55725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cap="all" dirty="0"/>
              <a:t>КЛЮЧЕВЫЕ ИНСТРУМЕНТАЛЬНЫЕ КАЧЕСТВА ПЕДАГОГА</a:t>
            </a:r>
            <a:br>
              <a:rPr lang="ru-RU" sz="2800" b="1" cap="all" dirty="0"/>
            </a:br>
            <a:r>
              <a:rPr lang="ru-RU" sz="2800" b="1" cap="all" dirty="0"/>
              <a:t>В РЕАЛИЗАЦИИ МОДЕЛИ ИНКЛЮЗИВНОГО ОБРАЗОВАНИЯ</a:t>
            </a:r>
            <a:endParaRPr lang="ru-RU" sz="2800" cap="all" dirty="0"/>
          </a:p>
        </p:txBody>
      </p:sp>
    </p:spTree>
    <p:extLst>
      <p:ext uri="{BB962C8B-B14F-4D97-AF65-F5344CB8AC3E}">
        <p14:creationId xmlns:p14="http://schemas.microsoft.com/office/powerpoint/2010/main" val="51210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70811A4-DAB0-4069-AD90-05BA6FCF6F00}"/>
              </a:ext>
            </a:extLst>
          </p:cNvPr>
          <p:cNvSpPr/>
          <p:nvPr/>
        </p:nvSpPr>
        <p:spPr>
          <a:xfrm>
            <a:off x="336170" y="2114325"/>
            <a:ext cx="722473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/>
              <a:t>Психолого-педагогическое сопровождение студентов без ограничений по здоровью должно основываться на технологиях, развивающих навыки эффективной коммуникации на основе любой деятельности, подразумевающей сотрудничество</a:t>
            </a:r>
          </a:p>
        </p:txBody>
      </p:sp>
    </p:spTree>
    <p:extLst>
      <p:ext uri="{BB962C8B-B14F-4D97-AF65-F5344CB8AC3E}">
        <p14:creationId xmlns:p14="http://schemas.microsoft.com/office/powerpoint/2010/main" val="472796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2F320D-E663-4EA4-A6FE-59AD03DB66A8}"/>
              </a:ext>
            </a:extLst>
          </p:cNvPr>
          <p:cNvSpPr/>
          <p:nvPr/>
        </p:nvSpPr>
        <p:spPr>
          <a:xfrm>
            <a:off x="155575" y="1315767"/>
            <a:ext cx="7429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ПРОЯВЛЕНИЯ ИНТОЛЕРАНТНОСТИ У СТУДЕНТОВ БЕЗ ОГРАНИЧЕНИЙ ПО ЗДОРОВЬЮ</a:t>
            </a:r>
          </a:p>
        </p:txBody>
      </p:sp>
      <p:graphicFrame>
        <p:nvGraphicFramePr>
          <p:cNvPr id="15" name="Объект 2">
            <a:extLst>
              <a:ext uri="{FF2B5EF4-FFF2-40B4-BE49-F238E27FC236}">
                <a16:creationId xmlns:a16="http://schemas.microsoft.com/office/drawing/2014/main" id="{FC731897-8EC2-41E7-B642-6CC6FFE7FC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822713"/>
              </p:ext>
            </p:extLst>
          </p:nvPr>
        </p:nvGraphicFramePr>
        <p:xfrm>
          <a:off x="640895" y="2643911"/>
          <a:ext cx="6696743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81121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2F320D-E663-4EA4-A6FE-59AD03DB66A8}"/>
              </a:ext>
            </a:extLst>
          </p:cNvPr>
          <p:cNvSpPr/>
          <p:nvPr/>
        </p:nvSpPr>
        <p:spPr>
          <a:xfrm>
            <a:off x="155575" y="1315767"/>
            <a:ext cx="7429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ПРОЯВЛЕНИЯ ИНТОЛЕРАНТНОСТИ</a:t>
            </a:r>
            <a:br>
              <a:rPr lang="ru-RU" sz="2800" b="1" dirty="0"/>
            </a:br>
            <a:r>
              <a:rPr lang="ru-RU" sz="2800" b="1" dirty="0"/>
              <a:t>У СТУДЕНТОВ С ОВЗ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E4DA6B0-FC12-4983-8189-269F0E543A7D}"/>
              </a:ext>
            </a:extLst>
          </p:cNvPr>
          <p:cNvGrpSpPr/>
          <p:nvPr/>
        </p:nvGrpSpPr>
        <p:grpSpPr>
          <a:xfrm>
            <a:off x="1267799" y="2453417"/>
            <a:ext cx="5318207" cy="4112583"/>
            <a:chOff x="2291511" y="2403124"/>
            <a:chExt cx="5318207" cy="4112583"/>
          </a:xfrm>
        </p:grpSpPr>
        <p:sp>
          <p:nvSpPr>
            <p:cNvPr id="4" name="Полилиния: фигура 3">
              <a:extLst>
                <a:ext uri="{FF2B5EF4-FFF2-40B4-BE49-F238E27FC236}">
                  <a16:creationId xmlns:a16="http://schemas.microsoft.com/office/drawing/2014/main" id="{9943F15C-FA33-4A73-BA9B-8F30746376C0}"/>
                </a:ext>
              </a:extLst>
            </p:cNvPr>
            <p:cNvSpPr/>
            <p:nvPr/>
          </p:nvSpPr>
          <p:spPr>
            <a:xfrm>
              <a:off x="3289718" y="2403124"/>
              <a:ext cx="4320000" cy="916627"/>
            </a:xfrm>
            <a:custGeom>
              <a:avLst/>
              <a:gdLst>
                <a:gd name="connsiteX0" fmla="*/ 0 w 2026663"/>
                <a:gd name="connsiteY0" fmla="*/ 0 h 916627"/>
                <a:gd name="connsiteX1" fmla="*/ 2026663 w 2026663"/>
                <a:gd name="connsiteY1" fmla="*/ 0 h 916627"/>
                <a:gd name="connsiteX2" fmla="*/ 2026663 w 2026663"/>
                <a:gd name="connsiteY2" fmla="*/ 916627 h 916627"/>
                <a:gd name="connsiteX3" fmla="*/ 0 w 2026663"/>
                <a:gd name="connsiteY3" fmla="*/ 916627 h 916627"/>
                <a:gd name="connsiteX4" fmla="*/ 0 w 2026663"/>
                <a:gd name="connsiteY4" fmla="*/ 0 h 91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6663" h="916627">
                  <a:moveTo>
                    <a:pt x="0" y="0"/>
                  </a:moveTo>
                  <a:lnTo>
                    <a:pt x="2026663" y="0"/>
                  </a:lnTo>
                  <a:lnTo>
                    <a:pt x="2026663" y="916627"/>
                  </a:lnTo>
                  <a:lnTo>
                    <a:pt x="0" y="916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2000" b="1" kern="1200" baseline="0" dirty="0"/>
                <a:t>ВРАЖДЕБНОСТЬ</a:t>
              </a:r>
              <a:endParaRPr lang="en-US" sz="2000" b="1" kern="1200" dirty="0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6E9509BE-C9D9-47F0-B183-205D546FD74D}"/>
                </a:ext>
              </a:extLst>
            </p:cNvPr>
            <p:cNvSpPr/>
            <p:nvPr/>
          </p:nvSpPr>
          <p:spPr>
            <a:xfrm>
              <a:off x="2291511" y="2403124"/>
              <a:ext cx="907461" cy="916627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2BAD3CDC-E0CB-4EDC-9D10-0A53E4D9F36E}"/>
                </a:ext>
              </a:extLst>
            </p:cNvPr>
            <p:cNvSpPr/>
            <p:nvPr/>
          </p:nvSpPr>
          <p:spPr>
            <a:xfrm>
              <a:off x="2293336" y="3463338"/>
              <a:ext cx="4318175" cy="916627"/>
            </a:xfrm>
            <a:custGeom>
              <a:avLst/>
              <a:gdLst>
                <a:gd name="connsiteX0" fmla="*/ 0 w 2026663"/>
                <a:gd name="connsiteY0" fmla="*/ 0 h 916627"/>
                <a:gd name="connsiteX1" fmla="*/ 2026663 w 2026663"/>
                <a:gd name="connsiteY1" fmla="*/ 0 h 916627"/>
                <a:gd name="connsiteX2" fmla="*/ 2026663 w 2026663"/>
                <a:gd name="connsiteY2" fmla="*/ 916627 h 916627"/>
                <a:gd name="connsiteX3" fmla="*/ 0 w 2026663"/>
                <a:gd name="connsiteY3" fmla="*/ 916627 h 916627"/>
                <a:gd name="connsiteX4" fmla="*/ 0 w 2026663"/>
                <a:gd name="connsiteY4" fmla="*/ 0 h 91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6663" h="916627">
                  <a:moveTo>
                    <a:pt x="0" y="0"/>
                  </a:moveTo>
                  <a:lnTo>
                    <a:pt x="2026663" y="0"/>
                  </a:lnTo>
                  <a:lnTo>
                    <a:pt x="2026663" y="916627"/>
                  </a:lnTo>
                  <a:lnTo>
                    <a:pt x="0" y="916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2000" b="1" kern="1200" baseline="0" dirty="0"/>
                <a:t>ОТКАЗ ОТ РАВНОПРАВНОГО СУБЪЕКТ-СУБЪЕКТНОГО ВЗАИМОДЕЙСТВИЯ</a:t>
              </a:r>
              <a:endParaRPr lang="en-US" sz="2000" b="1" kern="1200" dirty="0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B1368768-E8BE-48C6-86CB-6B17A53C9F90}"/>
                </a:ext>
              </a:extLst>
            </p:cNvPr>
            <p:cNvSpPr/>
            <p:nvPr/>
          </p:nvSpPr>
          <p:spPr>
            <a:xfrm>
              <a:off x="6702257" y="3463338"/>
              <a:ext cx="907461" cy="916627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50C69AED-F5FF-43EA-9ADA-F4F93761C993}"/>
                </a:ext>
              </a:extLst>
            </p:cNvPr>
            <p:cNvSpPr/>
            <p:nvPr/>
          </p:nvSpPr>
          <p:spPr>
            <a:xfrm>
              <a:off x="3289718" y="4538867"/>
              <a:ext cx="4320000" cy="916627"/>
            </a:xfrm>
            <a:custGeom>
              <a:avLst/>
              <a:gdLst>
                <a:gd name="connsiteX0" fmla="*/ 0 w 2026663"/>
                <a:gd name="connsiteY0" fmla="*/ 0 h 916627"/>
                <a:gd name="connsiteX1" fmla="*/ 2026663 w 2026663"/>
                <a:gd name="connsiteY1" fmla="*/ 0 h 916627"/>
                <a:gd name="connsiteX2" fmla="*/ 2026663 w 2026663"/>
                <a:gd name="connsiteY2" fmla="*/ 916627 h 916627"/>
                <a:gd name="connsiteX3" fmla="*/ 0 w 2026663"/>
                <a:gd name="connsiteY3" fmla="*/ 916627 h 916627"/>
                <a:gd name="connsiteX4" fmla="*/ 0 w 2026663"/>
                <a:gd name="connsiteY4" fmla="*/ 0 h 91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6663" h="916627">
                  <a:moveTo>
                    <a:pt x="0" y="0"/>
                  </a:moveTo>
                  <a:lnTo>
                    <a:pt x="2026663" y="0"/>
                  </a:lnTo>
                  <a:lnTo>
                    <a:pt x="2026663" y="916627"/>
                  </a:lnTo>
                  <a:lnTo>
                    <a:pt x="0" y="916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2000" b="1" kern="1200" baseline="0" dirty="0"/>
                <a:t>ПОТРЕБИТЕЛЬСКОЕ ОТНОШЕНИЕ</a:t>
              </a:r>
              <a:br>
                <a:rPr lang="ru-RU" sz="2000" b="1" kern="1200" baseline="0" dirty="0"/>
              </a:br>
              <a:r>
                <a:rPr lang="ru-RU" sz="2000" b="1" kern="1200" baseline="0" dirty="0"/>
                <a:t>К ОКРУЖАЮЩИМ</a:t>
              </a:r>
              <a:endParaRPr lang="en-US" sz="2000" b="1" kern="1200" dirty="0"/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D0CE23F6-EA97-4192-9CA7-E9812987C1EA}"/>
                </a:ext>
              </a:extLst>
            </p:cNvPr>
            <p:cNvSpPr/>
            <p:nvPr/>
          </p:nvSpPr>
          <p:spPr>
            <a:xfrm>
              <a:off x="2291511" y="4538867"/>
              <a:ext cx="907461" cy="916627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9A6C6760-0B1C-4EC6-ABC7-5D85F2A72E6E}"/>
                </a:ext>
              </a:extLst>
            </p:cNvPr>
            <p:cNvSpPr/>
            <p:nvPr/>
          </p:nvSpPr>
          <p:spPr>
            <a:xfrm>
              <a:off x="2293336" y="5599080"/>
              <a:ext cx="4318175" cy="916627"/>
            </a:xfrm>
            <a:custGeom>
              <a:avLst/>
              <a:gdLst>
                <a:gd name="connsiteX0" fmla="*/ 0 w 2026663"/>
                <a:gd name="connsiteY0" fmla="*/ 0 h 916627"/>
                <a:gd name="connsiteX1" fmla="*/ 2026663 w 2026663"/>
                <a:gd name="connsiteY1" fmla="*/ 0 h 916627"/>
                <a:gd name="connsiteX2" fmla="*/ 2026663 w 2026663"/>
                <a:gd name="connsiteY2" fmla="*/ 916627 h 916627"/>
                <a:gd name="connsiteX3" fmla="*/ 0 w 2026663"/>
                <a:gd name="connsiteY3" fmla="*/ 916627 h 916627"/>
                <a:gd name="connsiteX4" fmla="*/ 0 w 2026663"/>
                <a:gd name="connsiteY4" fmla="*/ 0 h 91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6663" h="916627">
                  <a:moveTo>
                    <a:pt x="0" y="0"/>
                  </a:moveTo>
                  <a:lnTo>
                    <a:pt x="2026663" y="0"/>
                  </a:lnTo>
                  <a:lnTo>
                    <a:pt x="2026663" y="916627"/>
                  </a:lnTo>
                  <a:lnTo>
                    <a:pt x="0" y="9166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2000" b="1" kern="1200" baseline="0" dirty="0"/>
                <a:t>ВЫУЧЕННАЯ БЕСПОМОЩНОСТЬ</a:t>
              </a:r>
              <a:endParaRPr lang="en-US" sz="2000" b="1" kern="1200" dirty="0"/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7ACBEE35-7516-4CDF-A469-647E3D9CA447}"/>
                </a:ext>
              </a:extLst>
            </p:cNvPr>
            <p:cNvSpPr/>
            <p:nvPr/>
          </p:nvSpPr>
          <p:spPr>
            <a:xfrm>
              <a:off x="6702257" y="5599080"/>
              <a:ext cx="907461" cy="916627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4243547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9883A30-45C3-4F57-9668-EE0190320A6B}"/>
              </a:ext>
            </a:extLst>
          </p:cNvPr>
          <p:cNvSpPr/>
          <p:nvPr/>
        </p:nvSpPr>
        <p:spPr>
          <a:xfrm>
            <a:off x="32156" y="2516118"/>
            <a:ext cx="3825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cap="all" dirty="0"/>
              <a:t>Задачи администрация ВУЗа как субъекта толерантной образовательной среды:</a:t>
            </a:r>
            <a:endParaRPr lang="ru-RU" sz="2800" cap="all" dirty="0"/>
          </a:p>
        </p:txBody>
      </p:sp>
      <p:graphicFrame>
        <p:nvGraphicFramePr>
          <p:cNvPr id="15" name="Объект 2">
            <a:extLst>
              <a:ext uri="{FF2B5EF4-FFF2-40B4-BE49-F238E27FC236}">
                <a16:creationId xmlns:a16="http://schemas.microsoft.com/office/drawing/2014/main" id="{A737C2FC-7960-4687-B27C-335D24DB5E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649079"/>
              </p:ext>
            </p:extLst>
          </p:nvPr>
        </p:nvGraphicFramePr>
        <p:xfrm>
          <a:off x="3824940" y="2319590"/>
          <a:ext cx="3825480" cy="338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727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8D16F8B-DED3-4F7E-8336-DF0DADB036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000"/>
                    </a14:imgEffect>
                    <a14:imgEffect>
                      <a14:brightnessContrast bright="4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26" y="1809431"/>
            <a:ext cx="7407893" cy="402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363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9883A30-45C3-4F57-9668-EE0190320A6B}"/>
              </a:ext>
            </a:extLst>
          </p:cNvPr>
          <p:cNvSpPr/>
          <p:nvPr/>
        </p:nvSpPr>
        <p:spPr>
          <a:xfrm>
            <a:off x="262344" y="1686131"/>
            <a:ext cx="3825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cap="all" dirty="0"/>
              <a:t>ПРОЯВЛЕНИЯ ИНТОЛЕРАНТНОСТИ</a:t>
            </a:r>
            <a:br>
              <a:rPr lang="ru-RU" sz="2800" b="1" cap="all" dirty="0"/>
            </a:br>
            <a:r>
              <a:rPr lang="ru-RU" sz="2800" b="1" cap="all" dirty="0"/>
              <a:t>У АДМИНИСТРАЦИИ ОБРАЗОВАТЕЛЬНОГО УЧРЕЖДЕНИЯ</a:t>
            </a:r>
            <a:endParaRPr lang="ru-RU" sz="2800" cap="all" dirty="0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CD6AA3C4-7DBA-4D6E-9D0E-453818831603}"/>
              </a:ext>
            </a:extLst>
          </p:cNvPr>
          <p:cNvGrpSpPr/>
          <p:nvPr/>
        </p:nvGrpSpPr>
        <p:grpSpPr>
          <a:xfrm>
            <a:off x="3037858" y="1063788"/>
            <a:ext cx="4656416" cy="5681859"/>
            <a:chOff x="3037858" y="1063788"/>
            <a:chExt cx="4656416" cy="5681859"/>
          </a:xfrm>
        </p:grpSpPr>
        <p:sp>
          <p:nvSpPr>
            <p:cNvPr id="4" name="Стрелка: круговая 3">
              <a:extLst>
                <a:ext uri="{FF2B5EF4-FFF2-40B4-BE49-F238E27FC236}">
                  <a16:creationId xmlns:a16="http://schemas.microsoft.com/office/drawing/2014/main" id="{27FF3E80-E18E-4409-AC82-140D5FA09A40}"/>
                </a:ext>
              </a:extLst>
            </p:cNvPr>
            <p:cNvSpPr/>
            <p:nvPr/>
          </p:nvSpPr>
          <p:spPr>
            <a:xfrm>
              <a:off x="3832543" y="1063788"/>
              <a:ext cx="3861731" cy="3861842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олилиния: фигура 4">
              <a:extLst>
                <a:ext uri="{FF2B5EF4-FFF2-40B4-BE49-F238E27FC236}">
                  <a16:creationId xmlns:a16="http://schemas.microsoft.com/office/drawing/2014/main" id="{EADA1C9D-32B5-49F7-928F-AD658848D36B}"/>
                </a:ext>
              </a:extLst>
            </p:cNvPr>
            <p:cNvSpPr/>
            <p:nvPr/>
          </p:nvSpPr>
          <p:spPr>
            <a:xfrm>
              <a:off x="4427979" y="1726881"/>
              <a:ext cx="2670857" cy="2244498"/>
            </a:xfrm>
            <a:custGeom>
              <a:avLst/>
              <a:gdLst>
                <a:gd name="connsiteX0" fmla="*/ 0 w 2670857"/>
                <a:gd name="connsiteY0" fmla="*/ 0 h 2244498"/>
                <a:gd name="connsiteX1" fmla="*/ 2670857 w 2670857"/>
                <a:gd name="connsiteY1" fmla="*/ 0 h 2244498"/>
                <a:gd name="connsiteX2" fmla="*/ 2670857 w 2670857"/>
                <a:gd name="connsiteY2" fmla="*/ 2244498 h 2244498"/>
                <a:gd name="connsiteX3" fmla="*/ 0 w 2670857"/>
                <a:gd name="connsiteY3" fmla="*/ 2244498 h 2244498"/>
                <a:gd name="connsiteX4" fmla="*/ 0 w 2670857"/>
                <a:gd name="connsiteY4" fmla="*/ 0 h 2244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0857" h="2244498">
                  <a:moveTo>
                    <a:pt x="0" y="0"/>
                  </a:moveTo>
                  <a:lnTo>
                    <a:pt x="2670857" y="0"/>
                  </a:lnTo>
                  <a:lnTo>
                    <a:pt x="2670857" y="2244498"/>
                  </a:lnTo>
                  <a:lnTo>
                    <a:pt x="0" y="22444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900" b="1" kern="1200" cap="small" baseline="0" dirty="0">
                  <a:solidFill>
                    <a:schemeClr val="tx1"/>
                  </a:solidFill>
                </a:rPr>
                <a:t>НЕЖЕЛАНИЕ ЗАНИМАТЬСЯ ОРГАНИЗАЦИЕЙ ЭКОЛОГИЧЕСКИ И ПСИХОЛОГИЧЕСКИ ДОСТУПНОЙ ОБРАЗОВАТЕЛЬНОЙ СРЕДЫ</a:t>
              </a:r>
              <a:endParaRPr lang="en-US" sz="1900" b="1" kern="1200" cap="small" baseline="0" dirty="0">
                <a:solidFill>
                  <a:schemeClr val="tx1"/>
                </a:solidFill>
              </a:endParaRPr>
            </a:p>
          </p:txBody>
        </p:sp>
        <p:sp>
          <p:nvSpPr>
            <p:cNvPr id="7" name="Арка 6">
              <a:extLst>
                <a:ext uri="{FF2B5EF4-FFF2-40B4-BE49-F238E27FC236}">
                  <a16:creationId xmlns:a16="http://schemas.microsoft.com/office/drawing/2014/main" id="{1923D729-E621-4D65-BCBF-2ABFF9BF2348}"/>
                </a:ext>
              </a:extLst>
            </p:cNvPr>
            <p:cNvSpPr/>
            <p:nvPr/>
          </p:nvSpPr>
          <p:spPr>
            <a:xfrm>
              <a:off x="3037858" y="3505647"/>
              <a:ext cx="3240000" cy="3240000"/>
            </a:xfrm>
            <a:prstGeom prst="blockArc">
              <a:avLst>
                <a:gd name="adj1" fmla="val 0"/>
                <a:gd name="adj2" fmla="val 18900000"/>
                <a:gd name="adj3" fmla="val 1274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1B325330-8405-4AC8-8E4D-A509EF87F010}"/>
                </a:ext>
              </a:extLst>
            </p:cNvPr>
            <p:cNvSpPr/>
            <p:nvPr/>
          </p:nvSpPr>
          <p:spPr>
            <a:xfrm>
              <a:off x="3419874" y="4437110"/>
              <a:ext cx="2504483" cy="1384280"/>
            </a:xfrm>
            <a:custGeom>
              <a:avLst/>
              <a:gdLst>
                <a:gd name="connsiteX0" fmla="*/ 0 w 2504483"/>
                <a:gd name="connsiteY0" fmla="*/ 0 h 1384280"/>
                <a:gd name="connsiteX1" fmla="*/ 2504483 w 2504483"/>
                <a:gd name="connsiteY1" fmla="*/ 0 h 1384280"/>
                <a:gd name="connsiteX2" fmla="*/ 2504483 w 2504483"/>
                <a:gd name="connsiteY2" fmla="*/ 1384280 h 1384280"/>
                <a:gd name="connsiteX3" fmla="*/ 0 w 2504483"/>
                <a:gd name="connsiteY3" fmla="*/ 1384280 h 1384280"/>
                <a:gd name="connsiteX4" fmla="*/ 0 w 2504483"/>
                <a:gd name="connsiteY4" fmla="*/ 0 h 1384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4483" h="1384280">
                  <a:moveTo>
                    <a:pt x="0" y="0"/>
                  </a:moveTo>
                  <a:lnTo>
                    <a:pt x="2504483" y="0"/>
                  </a:lnTo>
                  <a:lnTo>
                    <a:pt x="2504483" y="1384280"/>
                  </a:lnTo>
                  <a:lnTo>
                    <a:pt x="0" y="13842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900" b="1" kern="1200" cap="small" baseline="0" dirty="0">
                  <a:solidFill>
                    <a:schemeClr val="tx1"/>
                  </a:solidFill>
                </a:rPr>
                <a:t>ИГНОРИРОВАНИЕ СТУДЕНТОВ</a:t>
              </a:r>
              <a:br>
                <a:rPr lang="ru-RU" sz="1900" b="1" kern="1200" cap="small" baseline="0" dirty="0">
                  <a:solidFill>
                    <a:schemeClr val="tx1"/>
                  </a:solidFill>
                </a:rPr>
              </a:br>
              <a:r>
                <a:rPr lang="ru-RU" sz="1900" b="1" kern="1200" cap="small" baseline="0" dirty="0">
                  <a:solidFill>
                    <a:schemeClr val="tx1"/>
                  </a:solidFill>
                </a:rPr>
                <a:t>С ОСОБЫМИ ОБРАЗОВАТЕЛЬНЫМИ ПОТРЕБНОСТЯМИ</a:t>
              </a:r>
              <a:endParaRPr lang="en-US" sz="1900" b="1" kern="1200" cap="small" baseline="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725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9883A30-45C3-4F57-9668-EE0190320A6B}"/>
              </a:ext>
            </a:extLst>
          </p:cNvPr>
          <p:cNvSpPr/>
          <p:nvPr/>
        </p:nvSpPr>
        <p:spPr>
          <a:xfrm>
            <a:off x="155575" y="1315767"/>
            <a:ext cx="7429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ПРИЧИНЫ ИНТОЛЕРАНТНОСТИ </a:t>
            </a:r>
            <a:endParaRPr lang="ru-RU" sz="28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1E94062-2EC7-4D34-92A4-ADDF1A359657}"/>
              </a:ext>
            </a:extLst>
          </p:cNvPr>
          <p:cNvSpPr/>
          <p:nvPr/>
        </p:nvSpPr>
        <p:spPr>
          <a:xfrm>
            <a:off x="252620" y="2234995"/>
            <a:ext cx="7397800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000" b="1" cap="all" dirty="0" err="1"/>
              <a:t>неинформированность</a:t>
            </a:r>
            <a:r>
              <a:rPr lang="ru-RU" sz="2000" b="1" cap="all" dirty="0"/>
              <a:t> администрации о: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ru-RU" sz="2000" cap="all" dirty="0"/>
              <a:t>социально-правовой защищенности учреждений, реализующих программы инклюзивного профессионального образования,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ru-RU" sz="2000" cap="all" dirty="0"/>
              <a:t>возможностях повышения квалификации педагогов, 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ru-RU" sz="2000" cap="all" dirty="0"/>
              <a:t>расширения штата за счет тьюторов и социальных педагогов. </a:t>
            </a:r>
          </a:p>
        </p:txBody>
      </p:sp>
    </p:spTree>
    <p:extLst>
      <p:ext uri="{BB962C8B-B14F-4D97-AF65-F5344CB8AC3E}">
        <p14:creationId xmlns:p14="http://schemas.microsoft.com/office/powerpoint/2010/main" val="2121440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9883A30-45C3-4F57-9668-EE0190320A6B}"/>
              </a:ext>
            </a:extLst>
          </p:cNvPr>
          <p:cNvSpPr/>
          <p:nvPr/>
        </p:nvSpPr>
        <p:spPr>
          <a:xfrm>
            <a:off x="26441" y="1772816"/>
            <a:ext cx="38254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cap="all" dirty="0"/>
              <a:t>Технологии, направленные</a:t>
            </a:r>
            <a:br>
              <a:rPr lang="ru-RU" sz="2800" b="1" cap="all" dirty="0"/>
            </a:br>
            <a:r>
              <a:rPr lang="ru-RU" sz="2800" b="1" cap="all" dirty="0"/>
              <a:t>на развитие сотрудничества</a:t>
            </a:r>
            <a:br>
              <a:rPr lang="ru-RU" sz="2800" b="1" cap="all" dirty="0"/>
            </a:br>
            <a:r>
              <a:rPr lang="ru-RU" sz="2800" b="1" cap="all" dirty="0"/>
              <a:t>и эффективной коммуникации, формирование толерантной образовательной среды:</a:t>
            </a:r>
            <a:endParaRPr lang="ru-RU" sz="2800" cap="all" dirty="0"/>
          </a:p>
        </p:txBody>
      </p:sp>
      <p:graphicFrame>
        <p:nvGraphicFramePr>
          <p:cNvPr id="17" name="Объект 2">
            <a:extLst>
              <a:ext uri="{FF2B5EF4-FFF2-40B4-BE49-F238E27FC236}">
                <a16:creationId xmlns:a16="http://schemas.microsoft.com/office/drawing/2014/main" id="{6EA3B3BD-E26E-4358-9D49-55137BA6B9B6}"/>
              </a:ext>
            </a:extLst>
          </p:cNvPr>
          <p:cNvGraphicFramePr>
            <a:graphicFrameLocks/>
          </p:cNvGraphicFramePr>
          <p:nvPr/>
        </p:nvGraphicFramePr>
        <p:xfrm>
          <a:off x="3707904" y="2222953"/>
          <a:ext cx="3942515" cy="3510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182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9883A30-45C3-4F57-9668-EE0190320A6B}"/>
              </a:ext>
            </a:extLst>
          </p:cNvPr>
          <p:cNvSpPr/>
          <p:nvPr/>
        </p:nvSpPr>
        <p:spPr>
          <a:xfrm>
            <a:off x="155575" y="1315767"/>
            <a:ext cx="7429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ДИАЛОГ</a:t>
            </a:r>
            <a:endParaRPr lang="ru-RU" sz="28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1E94062-2EC7-4D34-92A4-ADDF1A359657}"/>
              </a:ext>
            </a:extLst>
          </p:cNvPr>
          <p:cNvSpPr/>
          <p:nvPr/>
        </p:nvSpPr>
        <p:spPr>
          <a:xfrm>
            <a:off x="255998" y="1946940"/>
            <a:ext cx="719632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cap="small" dirty="0"/>
              <a:t>В результате равенства позиций в общении, проявляется индивидуальность и постигается своеобразие другого человека, возникает высокий уровень эмпатии, чувство партнера, умение принять его таким, каков он есть, отсутствие стереотипности в восприятии других, гибкость мышления.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9E3071E-A848-455E-95B2-5843FD9BB3E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390" r="7601" b="-2"/>
          <a:stretch/>
        </p:blipFill>
        <p:spPr>
          <a:xfrm>
            <a:off x="3995937" y="3729425"/>
            <a:ext cx="3557438" cy="2988117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94067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8C173105-10DB-471A-A337-A015C5461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424" y="4077072"/>
            <a:ext cx="4155881" cy="2077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4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9883A30-45C3-4F57-9668-EE0190320A6B}"/>
              </a:ext>
            </a:extLst>
          </p:cNvPr>
          <p:cNvSpPr/>
          <p:nvPr/>
        </p:nvSpPr>
        <p:spPr>
          <a:xfrm>
            <a:off x="155575" y="1315767"/>
            <a:ext cx="7429992" cy="1560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1800"/>
              </a:spcAft>
            </a:pPr>
            <a:r>
              <a:rPr lang="ru-RU" sz="2800" b="1" cap="all" dirty="0"/>
              <a:t>Сотрудничество как форма совместной деятельности для достижения общей цели может быть охарактеризовано следующими признаками:</a:t>
            </a:r>
            <a:endParaRPr lang="ru-RU" sz="2800" cap="all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1E94062-2EC7-4D34-92A4-ADDF1A359657}"/>
              </a:ext>
            </a:extLst>
          </p:cNvPr>
          <p:cNvSpPr/>
          <p:nvPr/>
        </p:nvSpPr>
        <p:spPr>
          <a:xfrm>
            <a:off x="306805" y="3184926"/>
            <a:ext cx="440804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cap="all" dirty="0"/>
              <a:t>контактность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cap="all" dirty="0"/>
              <a:t>доброжелательность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cap="all" dirty="0"/>
              <a:t>отсутствие тревожности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cap="all" dirty="0"/>
              <a:t>мобильность действий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cap="all" dirty="0"/>
              <a:t>терпение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cap="all" dirty="0"/>
              <a:t>доверительность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cap="all" dirty="0"/>
              <a:t>социальная активность</a:t>
            </a:r>
          </a:p>
        </p:txBody>
      </p:sp>
    </p:spTree>
    <p:extLst>
      <p:ext uri="{BB962C8B-B14F-4D97-AF65-F5344CB8AC3E}">
        <p14:creationId xmlns:p14="http://schemas.microsoft.com/office/powerpoint/2010/main" val="1845967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9883A30-45C3-4F57-9668-EE0190320A6B}"/>
              </a:ext>
            </a:extLst>
          </p:cNvPr>
          <p:cNvSpPr/>
          <p:nvPr/>
        </p:nvSpPr>
        <p:spPr>
          <a:xfrm>
            <a:off x="155575" y="1315767"/>
            <a:ext cx="7429992" cy="1560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Aft>
                <a:spcPts val="1800"/>
              </a:spcAft>
            </a:pPr>
            <a:r>
              <a:rPr lang="ru-RU" sz="2800" b="1" cap="all" dirty="0"/>
              <a:t>Опека подразумевает заботу, </a:t>
            </a:r>
            <a:br>
              <a:rPr lang="ru-RU" sz="2800" b="1" cap="all" dirty="0"/>
            </a:br>
            <a:r>
              <a:rPr lang="ru-RU" sz="2800" b="1" cap="all" dirty="0"/>
              <a:t>не унижающую достоинства опекаемого, и характеризуется следующими признаками:</a:t>
            </a:r>
            <a:endParaRPr lang="ru-RU" sz="2800" cap="all" dirty="0"/>
          </a:p>
        </p:txBody>
      </p:sp>
      <p:graphicFrame>
        <p:nvGraphicFramePr>
          <p:cNvPr id="16" name="Объект 2">
            <a:extLst>
              <a:ext uri="{FF2B5EF4-FFF2-40B4-BE49-F238E27FC236}">
                <a16:creationId xmlns:a16="http://schemas.microsoft.com/office/drawing/2014/main" id="{8B3E1F99-F19A-4FA3-8019-B7FA5EC7AF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15540"/>
              </p:ext>
            </p:extLst>
          </p:nvPr>
        </p:nvGraphicFramePr>
        <p:xfrm>
          <a:off x="253332" y="3212976"/>
          <a:ext cx="7397087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1492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2AE838F-2054-48C4-9C77-5AA3B02691C2}"/>
              </a:ext>
            </a:extLst>
          </p:cNvPr>
          <p:cNvSpPr/>
          <p:nvPr/>
        </p:nvSpPr>
        <p:spPr>
          <a:xfrm>
            <a:off x="155575" y="1315767"/>
            <a:ext cx="7429992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ИНКЛЮЗИЯ И ТОЛЕРАНТНОСТЬ</a:t>
            </a:r>
          </a:p>
          <a:p>
            <a:pPr algn="ctr"/>
            <a:r>
              <a:rPr lang="ru-RU" sz="2800" dirty="0"/>
              <a:t>ПЕРЕХОД ОТ </a:t>
            </a:r>
            <a:r>
              <a:rPr lang="ru-RU" sz="2800" u="sng" dirty="0"/>
              <a:t>МЕДИЦИНСКОЙ</a:t>
            </a:r>
            <a:r>
              <a:rPr lang="ru-RU" sz="2800" dirty="0"/>
              <a:t> МОДЕЛИ ПОНИМАНИЯ ПРОБЛЕМЫ ЛЮДЕЙ С ОГРАНИЧЕННЫМИ ВОЗМОЖНОСТЯМИ ЗДОРОВЬЯ К </a:t>
            </a:r>
            <a:r>
              <a:rPr lang="ru-RU" sz="2800" u="sng" dirty="0"/>
              <a:t>СОЦИАЛЬНОЙ</a:t>
            </a:r>
            <a:r>
              <a:rPr lang="ru-RU" sz="2800" dirty="0"/>
              <a:t> МОДЕЛИ</a:t>
            </a:r>
          </a:p>
          <a:p>
            <a:pPr algn="ctr"/>
            <a:endParaRPr lang="ru-RU" sz="28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B64294E-EAE0-4452-814F-3C85D26FBA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3868659"/>
            <a:ext cx="5040616" cy="283218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0177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9883A30-45C3-4F57-9668-EE0190320A6B}"/>
              </a:ext>
            </a:extLst>
          </p:cNvPr>
          <p:cNvSpPr/>
          <p:nvPr/>
        </p:nvSpPr>
        <p:spPr>
          <a:xfrm>
            <a:off x="155575" y="1315767"/>
            <a:ext cx="7429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ПРОЯВЛЕНИЯ ИНТОЛЕРАНТНОГО ОТНОШЕНИЯ</a:t>
            </a:r>
            <a:endParaRPr lang="ru-RU" sz="28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1E94062-2EC7-4D34-92A4-ADDF1A359657}"/>
              </a:ext>
            </a:extLst>
          </p:cNvPr>
          <p:cNvSpPr/>
          <p:nvPr/>
        </p:nvSpPr>
        <p:spPr>
          <a:xfrm>
            <a:off x="155575" y="1894026"/>
            <a:ext cx="67589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000" dirty="0"/>
              <a:t>НЕГОТОВНОСТЬ РОДИТЕЛЕЙ К ТОМУ, ЧТОБЫ ИХ ДЕТИ УЧИЛИСЬ С ДЕТЬМИ С ОВЗ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000" dirty="0"/>
              <a:t>НЕГОТОВНОСТЬ ТРАНСПОРТНЫХ КОМПАНИЙ ОБСЛУЖИВАТЬ ЭТУ КАТЕГОРИЮ ПАССАЖИРОВ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000" dirty="0"/>
              <a:t>НЕГОТОВНОСТЬ РАБОТОДАТЕЛЕЙ К ВЗАИМОДЕЙСТВИЮ</a:t>
            </a:r>
            <a:br>
              <a:rPr lang="ru-RU" sz="2000" dirty="0"/>
            </a:br>
            <a:r>
              <a:rPr lang="ru-RU" sz="2000" dirty="0"/>
              <a:t>С РАБОТНИКАМИ С ОВЗ</a:t>
            </a:r>
            <a:endParaRPr lang="ru-RU" sz="2800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1E9522F-C51E-47A2-A65D-4DF9B5F5E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2056" y="3306877"/>
            <a:ext cx="4503183" cy="3377388"/>
          </a:xfrm>
          <a:prstGeom prst="roundRect">
            <a:avLst>
              <a:gd name="adj" fmla="val 949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1201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B079026-757C-4124-8DA2-43D7673D3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71" y="2479928"/>
            <a:ext cx="3576352" cy="2915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4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9883A30-45C3-4F57-9668-EE0190320A6B}"/>
              </a:ext>
            </a:extLst>
          </p:cNvPr>
          <p:cNvSpPr/>
          <p:nvPr/>
        </p:nvSpPr>
        <p:spPr>
          <a:xfrm>
            <a:off x="155575" y="1315767"/>
            <a:ext cx="7429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ТОЛЕРАНТНОСТЬ</a:t>
            </a:r>
            <a:endParaRPr lang="ru-RU" sz="28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1E94062-2EC7-4D34-92A4-ADDF1A359657}"/>
              </a:ext>
            </a:extLst>
          </p:cNvPr>
          <p:cNvSpPr/>
          <p:nvPr/>
        </p:nvSpPr>
        <p:spPr>
          <a:xfrm>
            <a:off x="3491880" y="1956767"/>
            <a:ext cx="4223392" cy="4708981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marL="268288" indent="-268288">
              <a:buFont typeface="Wingdings" panose="05000000000000000000" pitchFamily="2" charset="2"/>
              <a:buChar char="ü"/>
            </a:pPr>
            <a:r>
              <a:rPr lang="ru-RU" dirty="0"/>
              <a:t>ПРИЗНАНИЕ, УВАЖЕНИЕ, ПРАВИЛЬНОЕ ПОНИМАНИЕ ФОРМ САМОВЫРАЖЕНИЯ И СПОСОБОВ ПРОЯВЛЕНИЯ ЧЕЛОВЕЧЕСКОЙ ИНДИВИДУАЛЬНОСТИ</a:t>
            </a:r>
          </a:p>
          <a:p>
            <a:pPr marL="268288" indent="-268288">
              <a:buFont typeface="Wingdings" panose="05000000000000000000" pitchFamily="2" charset="2"/>
              <a:buChar char="ü"/>
            </a:pPr>
            <a:r>
              <a:rPr lang="ru-RU" dirty="0"/>
              <a:t>ПРЕДОСТАВЛЕНИЕ КАЖДОМУ ЧЕЛОВЕКУ ВОЗМОЖНОСТЕЙ ДЛЯ ЭКОНОМИЧЕСКОГО И СОЦИАЛЬНОГО РАЗВИТИЯ БЕЗ КАКОЙ-ЛИБО ДИСКРИМИНАЦИИ</a:t>
            </a:r>
          </a:p>
          <a:p>
            <a:pPr marL="268288" indent="-268288">
              <a:buFont typeface="Wingdings" panose="05000000000000000000" pitchFamily="2" charset="2"/>
              <a:buChar char="ü"/>
            </a:pPr>
            <a:r>
              <a:rPr lang="ru-RU" dirty="0"/>
              <a:t>ПСИХОЛОГИЧЕСКАЯ УСТАНОВКА, ПРЕДСТАВЛЯЮЩАЯ СОБОЙ ПОЗНАВАТЕЛЬНУЮ, ЭМОЦИОНАЛЬНУЮ И ВОЛЕВУЮ ГОТОВНОСТЬ ИНДИВИДА</a:t>
            </a:r>
            <a:br>
              <a:rPr lang="ru-RU" dirty="0"/>
            </a:br>
            <a:r>
              <a:rPr lang="ru-RU" dirty="0"/>
              <a:t>К ПОИСКУ ОБЪЕДИНЯЮЩИХ ЕГО</a:t>
            </a:r>
            <a:br>
              <a:rPr lang="ru-RU" dirty="0"/>
            </a:br>
            <a:r>
              <a:rPr lang="ru-RU" dirty="0"/>
              <a:t>С ВЗАИМОДЕЙСТВУЮЩИМ СУБЪЕКТОМ ХАРАКТЕРИСТИК – ЧУВСТВ, ПРЕДСТАВЛЕНИЙ, ЦЕННОСТЕЙ И Т.Д.</a:t>
            </a:r>
          </a:p>
        </p:txBody>
      </p:sp>
    </p:spTree>
    <p:extLst>
      <p:ext uri="{BB962C8B-B14F-4D97-AF65-F5344CB8AC3E}">
        <p14:creationId xmlns:p14="http://schemas.microsoft.com/office/powerpoint/2010/main" val="61636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9883A30-45C3-4F57-9668-EE0190320A6B}"/>
              </a:ext>
            </a:extLst>
          </p:cNvPr>
          <p:cNvSpPr/>
          <p:nvPr/>
        </p:nvSpPr>
        <p:spPr>
          <a:xfrm>
            <a:off x="155575" y="1315767"/>
            <a:ext cx="7429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ТОЛЕРАНТНАЯ ОБРАЗОВАТЕЛЬНАЯ СРЕДА</a:t>
            </a:r>
            <a:endParaRPr lang="ru-RU" sz="28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1E94062-2EC7-4D34-92A4-ADDF1A359657}"/>
              </a:ext>
            </a:extLst>
          </p:cNvPr>
          <p:cNvSpPr/>
          <p:nvPr/>
        </p:nvSpPr>
        <p:spPr>
          <a:xfrm>
            <a:off x="307975" y="2319590"/>
            <a:ext cx="33692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ВЗАИМОДЕЙСТВИЕ ПРОИСХОДИТ</a:t>
            </a:r>
            <a:br>
              <a:rPr lang="ru-RU" sz="2400" dirty="0"/>
            </a:br>
            <a:r>
              <a:rPr lang="ru-RU" sz="2400" dirty="0"/>
              <a:t>В СУБЪЕКТ-СУБЪЕКТНОЙ ПРАДИГМЕ:</a:t>
            </a:r>
            <a:br>
              <a:rPr lang="ru-RU" sz="2400" dirty="0"/>
            </a:br>
            <a:r>
              <a:rPr lang="ru-RU" sz="2400" dirty="0"/>
              <a:t>ГОТОВНОСТЬ</a:t>
            </a:r>
            <a:br>
              <a:rPr lang="ru-RU" sz="2400" dirty="0"/>
            </a:br>
            <a:r>
              <a:rPr lang="ru-RU" sz="2400" dirty="0"/>
              <a:t>К СОВМЕСТНОЙ ДЕЯТЕЛЬНОСТИ, СУБЪЕКТ-СУБЪЕКТНОМУ ОБЩЕНИЮ</a:t>
            </a:r>
            <a:br>
              <a:rPr lang="ru-RU" sz="2400" dirty="0"/>
            </a:br>
            <a:r>
              <a:rPr lang="ru-RU" sz="2400" dirty="0"/>
              <a:t>И СОТРУДНИЧЕСТВУ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7AC9D3B8-8D92-44D6-A410-FF885CF4A8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3565" y="2479928"/>
            <a:ext cx="3872002" cy="3446083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2696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graphicFrame>
        <p:nvGraphicFramePr>
          <p:cNvPr id="18" name="Объект 2">
            <a:extLst>
              <a:ext uri="{FF2B5EF4-FFF2-40B4-BE49-F238E27FC236}">
                <a16:creationId xmlns:a16="http://schemas.microsoft.com/office/drawing/2014/main" id="{25580E2A-7226-4DAC-820D-84E3BC5899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086037"/>
              </p:ext>
            </p:extLst>
          </p:nvPr>
        </p:nvGraphicFramePr>
        <p:xfrm>
          <a:off x="155575" y="1942224"/>
          <a:ext cx="7559697" cy="4907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2F320D-E663-4EA4-A6FE-59AD03DB66A8}"/>
              </a:ext>
            </a:extLst>
          </p:cNvPr>
          <p:cNvSpPr/>
          <p:nvPr/>
        </p:nvSpPr>
        <p:spPr>
          <a:xfrm>
            <a:off x="155575" y="1315767"/>
            <a:ext cx="7429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СТРУКТУРА ТОЛЕРАНТНОСТИ</a:t>
            </a:r>
          </a:p>
        </p:txBody>
      </p:sp>
    </p:spTree>
    <p:extLst>
      <p:ext uri="{BB962C8B-B14F-4D97-AF65-F5344CB8AC3E}">
        <p14:creationId xmlns:p14="http://schemas.microsoft.com/office/powerpoint/2010/main" val="2012409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2AE838F-2054-48C4-9C77-5AA3B02691C2}"/>
              </a:ext>
            </a:extLst>
          </p:cNvPr>
          <p:cNvSpPr/>
          <p:nvPr/>
        </p:nvSpPr>
        <p:spPr>
          <a:xfrm>
            <a:off x="155575" y="1422928"/>
            <a:ext cx="7429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КОГНИТИВНЫЙ КОМПОНЕНТ</a:t>
            </a:r>
            <a:endParaRPr lang="ru-RU" sz="28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70811A4-DAB0-4069-AD90-05BA6FCF6F00}"/>
              </a:ext>
            </a:extLst>
          </p:cNvPr>
          <p:cNvSpPr/>
          <p:nvPr/>
        </p:nvSpPr>
        <p:spPr>
          <a:xfrm>
            <a:off x="307975" y="2736502"/>
            <a:ext cx="72247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ПСИХОЛОГИЧЕСКАЯ ГОТОВНОСТЬ К АНАЛИЗУ</a:t>
            </a:r>
            <a:br>
              <a:rPr lang="ru-RU" sz="2800" dirty="0"/>
            </a:br>
            <a:r>
              <a:rPr lang="ru-RU" sz="2800" dirty="0"/>
              <a:t>И ПОНИМАНИЮ ОСОБЫХ ОБРАЗОВАТЕЛЬНЫХ ПОТРЕБНОСТЕЙ ОБУЧАЮЩИХСЯ С ОВЗ</a:t>
            </a:r>
          </a:p>
        </p:txBody>
      </p:sp>
    </p:spTree>
    <p:extLst>
      <p:ext uri="{BB962C8B-B14F-4D97-AF65-F5344CB8AC3E}">
        <p14:creationId xmlns:p14="http://schemas.microsoft.com/office/powerpoint/2010/main" val="262007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AutoShape 4" descr="https://mail.vyatsu.ru/owa/service.svc/s/GetFileAttachment?id=AAMkADJhMmQ4Mzk1LWYyY2QtNDU5ZS04YjZkLTRjOWNjN2EzYTUyYQBGAAAAAABUCGQ90Fg3Q40UYVzh7vgaBwDZ6I%2FWweevRIzIfIOaoKYsAAAAVLUlAADxDGRvgwjDRpjtPTBahTpmAAPERDVkAAABEgAQAPUV2Z22wpRMriItro9pZJM%3D&amp;isImagePreview=True&amp;X-OWA-CANARY=9SUSdWZs-k2pxzqbJfOMObY8nfQjONYI9iVVGdCMaOQijCDa_OfIuOJ2jyoFEWSmXeJKlJZhs7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4" name="AutoShape 2" descr="https://mail.vyatsu.ru/owa/service.svc/s/GetFileAttachment?id=AAMkADJhMmQ4Mzk1LWYyY2QtNDU5ZS04YjZkLTRjOWNjN2EzYTUyYQBGAAAAAABUCGQ90Fg3Q40UYVzh7vgaBwDZ6I%2FWweevRIzIfIOaoKYsAAAAVLUlAADxDGRvgwjDRpjtPTBahTpmAAPERDVlAAABEgAQAM4HfwAC76xLpS%2BoVcgfyKQ%3D&amp;isImagePreview=True&amp;X-OWA-CANARY=QDomaCOYVEypIMZrQvxOGr9cHHskONYIQN1kSRLPncKXCBfnz380NDzGz-1GSWuuKSTSn0mQT-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F476017-7912-4D59-82DD-9E2B8E05467A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715272" y="0"/>
              <a:ext cx="1428728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50000">
                  <a:schemeClr val="bg1">
                    <a:lumMod val="65000"/>
                    <a:shade val="67500"/>
                    <a:satMod val="115000"/>
                  </a:schemeClr>
                </a:gs>
                <a:gs pos="10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C:\Users\Алия\AppData\Local\Microsoft\Windows\Temporary Internet Files\Content.Word\3.jp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15338" y="0"/>
              <a:ext cx="266699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0" descr="C:\Users\Алия\AppData\Local\Microsoft\Windows\Temporary Internet Files\Content.Word\¦д¦-TАTГ¦-1.jpg"/>
            <p:cNvPicPr/>
            <p:nvPr/>
          </p:nvPicPr>
          <p:blipFill rotWithShape="1">
            <a:blip r:embed="rId3" cstate="print"/>
            <a:srcRect t="10166" r="78830" b="1"/>
            <a:stretch/>
          </p:blipFill>
          <p:spPr bwMode="auto">
            <a:xfrm>
              <a:off x="155575" y="260647"/>
              <a:ext cx="1104057" cy="770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Прямоугольник 13"/>
            <p:cNvSpPr/>
            <p:nvPr/>
          </p:nvSpPr>
          <p:spPr>
            <a:xfrm flipV="1">
              <a:off x="0" y="1204245"/>
              <a:ext cx="82153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B144480-922F-4C28-B963-54D83237E66D}"/>
              </a:ext>
            </a:extLst>
          </p:cNvPr>
          <p:cNvSpPr txBox="1"/>
          <p:nvPr/>
        </p:nvSpPr>
        <p:spPr>
          <a:xfrm>
            <a:off x="1156147" y="14045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0" dirty="0"/>
              <a:t>Круглый стол</a:t>
            </a:r>
            <a:br>
              <a:rPr lang="ru-RU" b="1" spc="-10" dirty="0"/>
            </a:br>
            <a:r>
              <a:rPr lang="ru-RU" b="1" spc="-10" dirty="0"/>
              <a:t>«</a:t>
            </a:r>
            <a:r>
              <a:rPr lang="ru-RU" b="1" dirty="0"/>
              <a:t>Повышение доступности и качества высшего образования для инвалидов отдельных нозологических групп</a:t>
            </a:r>
            <a:r>
              <a:rPr lang="ru-RU" b="1" spc="-10" dirty="0"/>
              <a:t>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2AE838F-2054-48C4-9C77-5AA3B02691C2}"/>
              </a:ext>
            </a:extLst>
          </p:cNvPr>
          <p:cNvSpPr/>
          <p:nvPr/>
        </p:nvSpPr>
        <p:spPr>
          <a:xfrm>
            <a:off x="155575" y="1364583"/>
            <a:ext cx="7429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dirty="0"/>
              <a:t>ЭМОЦИОНАЛЬНЫЙ (АФФЕКТИВНЫЙ) КОМПОНЕНТ</a:t>
            </a:r>
            <a:endParaRPr lang="ru-RU" sz="28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70811A4-DAB0-4069-AD90-05BA6FCF6F00}"/>
              </a:ext>
            </a:extLst>
          </p:cNvPr>
          <p:cNvSpPr/>
          <p:nvPr/>
        </p:nvSpPr>
        <p:spPr>
          <a:xfrm>
            <a:off x="307975" y="2736502"/>
            <a:ext cx="72247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АКТИВНО-ПОЛОЖИТЕЛЬНОЕ ОТНОШЕНИЕ</a:t>
            </a:r>
            <a:br>
              <a:rPr lang="ru-RU" sz="2800" dirty="0"/>
            </a:br>
            <a:r>
              <a:rPr lang="ru-RU" sz="2800" dirty="0"/>
              <a:t>КО ВСЕМ УЧАСТНИКАМ 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2497350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</TotalTime>
  <Words>971</Words>
  <Application>Microsoft Macintosh PowerPoint</Application>
  <PresentationFormat>Экран (4:3)</PresentationFormat>
  <Paragraphs>116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Алия</dc:creator>
  <cp:lastModifiedBy>Митрофанова Елена Александровна</cp:lastModifiedBy>
  <cp:revision>59</cp:revision>
  <dcterms:created xsi:type="dcterms:W3CDTF">2018-10-22T13:11:23Z</dcterms:created>
  <dcterms:modified xsi:type="dcterms:W3CDTF">2020-12-07T11:56:05Z</dcterms:modified>
</cp:coreProperties>
</file>