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60" r:id="rId1"/>
  </p:sldMasterIdLst>
  <p:notesMasterIdLst>
    <p:notesMasterId r:id="rId11"/>
  </p:notesMasterIdLst>
  <p:sldIdLst>
    <p:sldId id="276" r:id="rId2"/>
    <p:sldId id="277" r:id="rId3"/>
    <p:sldId id="278" r:id="rId4"/>
    <p:sldId id="279" r:id="rId5"/>
    <p:sldId id="283" r:id="rId6"/>
    <p:sldId id="266" r:id="rId7"/>
    <p:sldId id="281" r:id="rId8"/>
    <p:sldId id="282" r:id="rId9"/>
    <p:sldId id="280" r:id="rId10"/>
  </p:sldIdLst>
  <p:sldSz cx="10691813" cy="7559675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64"/>
    <a:srgbClr val="D6D9E0"/>
    <a:srgbClr val="D16E71"/>
    <a:srgbClr val="E1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87433" autoAdjust="0"/>
  </p:normalViewPr>
  <p:slideViewPr>
    <p:cSldViewPr snapToGrid="0">
      <p:cViewPr varScale="1">
        <p:scale>
          <a:sx n="54" d="100"/>
          <a:sy n="54" d="100"/>
        </p:scale>
        <p:origin x="1548" y="12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ергей" userId="2d31e951-a874-4def-80aa-c62aa862ea03" providerId="ADAL" clId="{BA4A463B-DD54-47E8-8AEF-F85C930FE6CB}"/>
    <pc:docChg chg="undo custSel modSld">
      <pc:chgData name="Сергей" userId="2d31e951-a874-4def-80aa-c62aa862ea03" providerId="ADAL" clId="{BA4A463B-DD54-47E8-8AEF-F85C930FE6CB}" dt="2020-05-14T10:16:12.277" v="286" actId="207"/>
      <pc:docMkLst>
        <pc:docMk/>
      </pc:docMkLst>
      <pc:sldChg chg="modSp">
        <pc:chgData name="Сергей" userId="2d31e951-a874-4def-80aa-c62aa862ea03" providerId="ADAL" clId="{BA4A463B-DD54-47E8-8AEF-F85C930FE6CB}" dt="2020-05-14T10:16:12.277" v="286" actId="207"/>
        <pc:sldMkLst>
          <pc:docMk/>
          <pc:sldMk cId="260522004" sldId="276"/>
        </pc:sldMkLst>
        <pc:spChg chg="mod">
          <ac:chgData name="Сергей" userId="2d31e951-a874-4def-80aa-c62aa862ea03" providerId="ADAL" clId="{BA4A463B-DD54-47E8-8AEF-F85C930FE6CB}" dt="2020-05-14T10:16:12.277" v="286" actId="207"/>
          <ac:spMkLst>
            <pc:docMk/>
            <pc:sldMk cId="260522004" sldId="276"/>
            <ac:spMk id="10" creationId="{22ECEE7E-A0A8-489D-933E-FFD96E4F8559}"/>
          </ac:spMkLst>
        </pc:spChg>
      </pc:sldChg>
      <pc:sldChg chg="modSp mod">
        <pc:chgData name="Сергей" userId="2d31e951-a874-4def-80aa-c62aa862ea03" providerId="ADAL" clId="{BA4A463B-DD54-47E8-8AEF-F85C930FE6CB}" dt="2020-05-14T10:04:36.286" v="8" actId="1076"/>
        <pc:sldMkLst>
          <pc:docMk/>
          <pc:sldMk cId="638530888" sldId="277"/>
        </pc:sldMkLst>
        <pc:spChg chg="mod">
          <ac:chgData name="Сергей" userId="2d31e951-a874-4def-80aa-c62aa862ea03" providerId="ADAL" clId="{BA4A463B-DD54-47E8-8AEF-F85C930FE6CB}" dt="2020-05-14T10:04:29.983" v="7" actId="20577"/>
          <ac:spMkLst>
            <pc:docMk/>
            <pc:sldMk cId="638530888" sldId="277"/>
            <ac:spMk id="2" creationId="{00000000-0000-0000-0000-000000000000}"/>
          </ac:spMkLst>
        </pc:spChg>
        <pc:spChg chg="mod">
          <ac:chgData name="Сергей" userId="2d31e951-a874-4def-80aa-c62aa862ea03" providerId="ADAL" clId="{BA4A463B-DD54-47E8-8AEF-F85C930FE6CB}" dt="2020-05-14T10:04:36.286" v="8" actId="1076"/>
          <ac:spMkLst>
            <pc:docMk/>
            <pc:sldMk cId="638530888" sldId="277"/>
            <ac:spMk id="10" creationId="{22ECEE7E-A0A8-489D-933E-FFD96E4F8559}"/>
          </ac:spMkLst>
        </pc:spChg>
      </pc:sldChg>
      <pc:sldChg chg="addSp delSp modSp mod">
        <pc:chgData name="Сергей" userId="2d31e951-a874-4def-80aa-c62aa862ea03" providerId="ADAL" clId="{BA4A463B-DD54-47E8-8AEF-F85C930FE6CB}" dt="2020-05-14T10:06:09.035" v="33" actId="1076"/>
        <pc:sldMkLst>
          <pc:docMk/>
          <pc:sldMk cId="1506080294" sldId="278"/>
        </pc:sldMkLst>
        <pc:spChg chg="mod">
          <ac:chgData name="Сергей" userId="2d31e951-a874-4def-80aa-c62aa862ea03" providerId="ADAL" clId="{BA4A463B-DD54-47E8-8AEF-F85C930FE6CB}" dt="2020-05-14T10:06:09.035" v="33" actId="1076"/>
          <ac:spMkLst>
            <pc:docMk/>
            <pc:sldMk cId="1506080294" sldId="278"/>
            <ac:spMk id="3" creationId="{00000000-0000-0000-0000-000000000000}"/>
          </ac:spMkLst>
        </pc:spChg>
        <pc:spChg chg="del">
          <ac:chgData name="Сергей" userId="2d31e951-a874-4def-80aa-c62aa862ea03" providerId="ADAL" clId="{BA4A463B-DD54-47E8-8AEF-F85C930FE6CB}" dt="2020-05-14T10:04:49.257" v="9" actId="478"/>
          <ac:spMkLst>
            <pc:docMk/>
            <pc:sldMk cId="1506080294" sldId="278"/>
            <ac:spMk id="7" creationId="{00000000-0000-0000-0000-000000000000}"/>
          </ac:spMkLst>
        </pc:spChg>
        <pc:spChg chg="add mod">
          <ac:chgData name="Сергей" userId="2d31e951-a874-4def-80aa-c62aa862ea03" providerId="ADAL" clId="{BA4A463B-DD54-47E8-8AEF-F85C930FE6CB}" dt="2020-05-14T10:04:56.890" v="10"/>
          <ac:spMkLst>
            <pc:docMk/>
            <pc:sldMk cId="1506080294" sldId="278"/>
            <ac:spMk id="8" creationId="{31126EFB-9C87-4644-9D89-765CC4AE82FA}"/>
          </ac:spMkLst>
        </pc:spChg>
        <pc:spChg chg="del">
          <ac:chgData name="Сергей" userId="2d31e951-a874-4def-80aa-c62aa862ea03" providerId="ADAL" clId="{BA4A463B-DD54-47E8-8AEF-F85C930FE6CB}" dt="2020-05-14T10:05:58.099" v="32" actId="478"/>
          <ac:spMkLst>
            <pc:docMk/>
            <pc:sldMk cId="1506080294" sldId="278"/>
            <ac:spMk id="10" creationId="{22ECEE7E-A0A8-489D-933E-FFD96E4F8559}"/>
          </ac:spMkLst>
        </pc:spChg>
      </pc:sldChg>
      <pc:sldChg chg="addSp delSp modSp mod">
        <pc:chgData name="Сергей" userId="2d31e951-a874-4def-80aa-c62aa862ea03" providerId="ADAL" clId="{BA4A463B-DD54-47E8-8AEF-F85C930FE6CB}" dt="2020-05-14T10:13:09.870" v="266" actId="1076"/>
        <pc:sldMkLst>
          <pc:docMk/>
          <pc:sldMk cId="1600399943" sldId="279"/>
        </pc:sldMkLst>
        <pc:spChg chg="add mod">
          <ac:chgData name="Сергей" userId="2d31e951-a874-4def-80aa-c62aa862ea03" providerId="ADAL" clId="{BA4A463B-DD54-47E8-8AEF-F85C930FE6CB}" dt="2020-05-14T10:12:29.473" v="260" actId="113"/>
          <ac:spMkLst>
            <pc:docMk/>
            <pc:sldMk cId="1600399943" sldId="279"/>
            <ac:spMk id="2" creationId="{663E5223-18D8-4CA5-BD23-8AD0AA283DC8}"/>
          </ac:spMkLst>
        </pc:spChg>
        <pc:spChg chg="mod">
          <ac:chgData name="Сергей" userId="2d31e951-a874-4def-80aa-c62aa862ea03" providerId="ADAL" clId="{BA4A463B-DD54-47E8-8AEF-F85C930FE6CB}" dt="2020-05-14T10:13:09.870" v="266" actId="1076"/>
          <ac:spMkLst>
            <pc:docMk/>
            <pc:sldMk cId="1600399943" sldId="279"/>
            <ac:spMk id="3" creationId="{00000000-0000-0000-0000-000000000000}"/>
          </ac:spMkLst>
        </pc:spChg>
        <pc:spChg chg="del">
          <ac:chgData name="Сергей" userId="2d31e951-a874-4def-80aa-c62aa862ea03" providerId="ADAL" clId="{BA4A463B-DD54-47E8-8AEF-F85C930FE6CB}" dt="2020-05-14T10:08:25.127" v="192" actId="478"/>
          <ac:spMkLst>
            <pc:docMk/>
            <pc:sldMk cId="1600399943" sldId="279"/>
            <ac:spMk id="6" creationId="{00000000-0000-0000-0000-000000000000}"/>
          </ac:spMkLst>
        </pc:spChg>
        <pc:spChg chg="add mod">
          <ac:chgData name="Сергей" userId="2d31e951-a874-4def-80aa-c62aa862ea03" providerId="ADAL" clId="{BA4A463B-DD54-47E8-8AEF-F85C930FE6CB}" dt="2020-05-14T10:08:41.609" v="200"/>
          <ac:spMkLst>
            <pc:docMk/>
            <pc:sldMk cId="1600399943" sldId="279"/>
            <ac:spMk id="7" creationId="{B63CB31F-70CA-4FE6-A861-5C42D75855CA}"/>
          </ac:spMkLst>
        </pc:spChg>
        <pc:spChg chg="add mod">
          <ac:chgData name="Сергей" userId="2d31e951-a874-4def-80aa-c62aa862ea03" providerId="ADAL" clId="{BA4A463B-DD54-47E8-8AEF-F85C930FE6CB}" dt="2020-05-14T10:13:06.259" v="265" actId="1076"/>
          <ac:spMkLst>
            <pc:docMk/>
            <pc:sldMk cId="1600399943" sldId="279"/>
            <ac:spMk id="8" creationId="{4F7D88C7-FA1E-476A-899D-F31387EC604A}"/>
          </ac:spMkLst>
        </pc:spChg>
        <pc:picChg chg="mod">
          <ac:chgData name="Сергей" userId="2d31e951-a874-4def-80aa-c62aa862ea03" providerId="ADAL" clId="{BA4A463B-DD54-47E8-8AEF-F85C930FE6CB}" dt="2020-05-14T10:08:04.703" v="189" actId="1035"/>
          <ac:picMkLst>
            <pc:docMk/>
            <pc:sldMk cId="1600399943" sldId="279"/>
            <ac:picMk id="5" creationId="{8C12CCC4-6449-4E9A-84D7-845546D08C96}"/>
          </ac:picMkLst>
        </pc:picChg>
      </pc:sldChg>
      <pc:sldChg chg="delSp modSp mod">
        <pc:chgData name="Сергей" userId="2d31e951-a874-4def-80aa-c62aa862ea03" providerId="ADAL" clId="{BA4A463B-DD54-47E8-8AEF-F85C930FE6CB}" dt="2020-05-14T10:15:02.826" v="282" actId="1076"/>
        <pc:sldMkLst>
          <pc:docMk/>
          <pc:sldMk cId="2792321285" sldId="280"/>
        </pc:sldMkLst>
        <pc:spChg chg="mod">
          <ac:chgData name="Сергей" userId="2d31e951-a874-4def-80aa-c62aa862ea03" providerId="ADAL" clId="{BA4A463B-DD54-47E8-8AEF-F85C930FE6CB}" dt="2020-04-22T08:36:55.810" v="5" actId="14100"/>
          <ac:spMkLst>
            <pc:docMk/>
            <pc:sldMk cId="2792321285" sldId="280"/>
            <ac:spMk id="2" creationId="{00000000-0000-0000-0000-000000000000}"/>
          </ac:spMkLst>
        </pc:spChg>
        <pc:spChg chg="del mod">
          <ac:chgData name="Сергей" userId="2d31e951-a874-4def-80aa-c62aa862ea03" providerId="ADAL" clId="{BA4A463B-DD54-47E8-8AEF-F85C930FE6CB}" dt="2020-05-14T10:14:56.598" v="281" actId="478"/>
          <ac:spMkLst>
            <pc:docMk/>
            <pc:sldMk cId="2792321285" sldId="280"/>
            <ac:spMk id="9" creationId="{00000000-0000-0000-0000-000000000000}"/>
          </ac:spMkLst>
        </pc:spChg>
        <pc:spChg chg="del">
          <ac:chgData name="Сергей" userId="2d31e951-a874-4def-80aa-c62aa862ea03" providerId="ADAL" clId="{BA4A463B-DD54-47E8-8AEF-F85C930FE6CB}" dt="2020-05-14T10:14:41.534" v="279" actId="478"/>
          <ac:spMkLst>
            <pc:docMk/>
            <pc:sldMk cId="2792321285" sldId="280"/>
            <ac:spMk id="11" creationId="{00000000-0000-0000-0000-000000000000}"/>
          </ac:spMkLst>
        </pc:spChg>
        <pc:picChg chg="mod">
          <ac:chgData name="Сергей" userId="2d31e951-a874-4def-80aa-c62aa862ea03" providerId="ADAL" clId="{BA4A463B-DD54-47E8-8AEF-F85C930FE6CB}" dt="2020-05-14T10:15:02.826" v="282" actId="1076"/>
          <ac:picMkLst>
            <pc:docMk/>
            <pc:sldMk cId="2792321285" sldId="280"/>
            <ac:picMk id="5" creationId="{8C12CCC4-6449-4E9A-84D7-845546D08C96}"/>
          </ac:picMkLst>
        </pc:picChg>
      </pc:sldChg>
      <pc:sldChg chg="addSp delSp modSp mod">
        <pc:chgData name="Сергей" userId="2d31e951-a874-4def-80aa-c62aa862ea03" providerId="ADAL" clId="{BA4A463B-DD54-47E8-8AEF-F85C930FE6CB}" dt="2020-05-14T10:15:17.514" v="283" actId="1076"/>
        <pc:sldMkLst>
          <pc:docMk/>
          <pc:sldMk cId="3283338180" sldId="283"/>
        </pc:sldMkLst>
        <pc:spChg chg="mod topLvl">
          <ac:chgData name="Сергей" userId="2d31e951-a874-4def-80aa-c62aa862ea03" providerId="ADAL" clId="{BA4A463B-DD54-47E8-8AEF-F85C930FE6CB}" dt="2020-05-14T10:14:18.901" v="278" actId="20577"/>
          <ac:spMkLst>
            <pc:docMk/>
            <pc:sldMk cId="3283338180" sldId="283"/>
            <ac:spMk id="6" creationId="{E47E78FC-D2FE-4391-A372-43E656BDBA0F}"/>
          </ac:spMkLst>
        </pc:spChg>
        <pc:spChg chg="del topLvl">
          <ac:chgData name="Сергей" userId="2d31e951-a874-4def-80aa-c62aa862ea03" providerId="ADAL" clId="{BA4A463B-DD54-47E8-8AEF-F85C930FE6CB}" dt="2020-05-14T10:13:32.083" v="271" actId="478"/>
          <ac:spMkLst>
            <pc:docMk/>
            <pc:sldMk cId="3283338180" sldId="283"/>
            <ac:spMk id="7" creationId="{2EE81404-9A7F-4564-8271-AD05D7BD1A9A}"/>
          </ac:spMkLst>
        </pc:spChg>
        <pc:spChg chg="del">
          <ac:chgData name="Сергей" userId="2d31e951-a874-4def-80aa-c62aa862ea03" providerId="ADAL" clId="{BA4A463B-DD54-47E8-8AEF-F85C930FE6CB}" dt="2020-05-14T10:13:16.495" v="267" actId="478"/>
          <ac:spMkLst>
            <pc:docMk/>
            <pc:sldMk cId="3283338180" sldId="283"/>
            <ac:spMk id="8" creationId="{00000000-0000-0000-0000-000000000000}"/>
          </ac:spMkLst>
        </pc:spChg>
        <pc:spChg chg="add mod">
          <ac:chgData name="Сергей" userId="2d31e951-a874-4def-80aa-c62aa862ea03" providerId="ADAL" clId="{BA4A463B-DD54-47E8-8AEF-F85C930FE6CB}" dt="2020-05-14T10:13:21.827" v="268"/>
          <ac:spMkLst>
            <pc:docMk/>
            <pc:sldMk cId="3283338180" sldId="283"/>
            <ac:spMk id="9" creationId="{D9401FE8-4A9F-481A-AF3A-47C803ED7B10}"/>
          </ac:spMkLst>
        </pc:spChg>
        <pc:grpChg chg="add del">
          <ac:chgData name="Сергей" userId="2d31e951-a874-4def-80aa-c62aa862ea03" providerId="ADAL" clId="{BA4A463B-DD54-47E8-8AEF-F85C930FE6CB}" dt="2020-05-14T10:13:32.083" v="271" actId="478"/>
          <ac:grpSpMkLst>
            <pc:docMk/>
            <pc:sldMk cId="3283338180" sldId="283"/>
            <ac:grpSpMk id="3" creationId="{DFD57F5E-ABFD-4DE5-BCFF-C7FE697F595C}"/>
          </ac:grpSpMkLst>
        </pc:grpChg>
        <pc:picChg chg="mod">
          <ac:chgData name="Сергей" userId="2d31e951-a874-4def-80aa-c62aa862ea03" providerId="ADAL" clId="{BA4A463B-DD54-47E8-8AEF-F85C930FE6CB}" dt="2020-05-14T10:15:17.514" v="283" actId="1076"/>
          <ac:picMkLst>
            <pc:docMk/>
            <pc:sldMk cId="3283338180" sldId="283"/>
            <ac:picMk id="5" creationId="{8C12CCC4-6449-4E9A-84D7-845546D08C9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F76AA-7864-482D-96FF-CFF8C67FC1A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43013"/>
            <a:ext cx="47466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D702E-08E9-4A57-9083-CA2052B5A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12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702E-08E9-4A57-9083-CA2052B5AFA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0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702E-08E9-4A57-9083-CA2052B5AFA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544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702E-08E9-4A57-9083-CA2052B5AFA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9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C3C5-A962-4104-A77A-02CF4C5CF794}" type="datetime1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0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CA90-D929-4AFE-85A1-3D0EFD490E98}" type="datetime1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9121-8016-4C51-A7E8-8976A1FB64E0}" type="datetime1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76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7099-CC81-4DE3-B9F3-8915DFE31734}" type="datetime1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42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9AF4-C493-4BE0-8C5C-88D00F95B38A}" type="datetime1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08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AD7E-2900-4EAC-9458-EA092CD1D022}" type="datetime1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9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999-171D-494F-8F38-6987FE70A818}" type="datetime1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0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A98D-60C8-4809-910B-78D36004DE1D}" type="datetime1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4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8FD-83EF-43F6-AF33-823F4F42431F}" type="datetime1">
              <a:rPr lang="ru-RU" smtClean="0"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28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C0E1-4295-49BC-9208-E6E7FD25B925}" type="datetime1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25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88EA-FBD4-4327-B687-3DEDBD0BFA24}" type="datetime1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9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30A8E-A7F0-499B-AD90-04C11A9BEB85}" type="datetime1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Институт маркетинга ГУУ, ОП "Маркетинг" (бакалавриат)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028A0-FCC0-4F79-8852-50DDAD461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3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12CCC4-6449-4E9A-84D7-845546D08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75596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CEE7E-A0A8-489D-933E-FFD96E4F8559}"/>
              </a:ext>
            </a:extLst>
          </p:cNvPr>
          <p:cNvSpPr txBox="1"/>
          <p:nvPr/>
        </p:nvSpPr>
        <p:spPr>
          <a:xfrm>
            <a:off x="365760" y="262251"/>
            <a:ext cx="1006618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 </a:t>
            </a:r>
          </a:p>
          <a:p>
            <a:pPr algn="ctr"/>
            <a:r>
              <a:rPr lang="ru-RU" sz="2800" b="1" dirty="0"/>
              <a:t> </a:t>
            </a:r>
            <a:r>
              <a:rPr lang="en-US" sz="2800" dirty="0">
                <a:solidFill>
                  <a:srgbClr val="002060"/>
                </a:solidFill>
              </a:rPr>
              <a:t>V</a:t>
            </a:r>
            <a:r>
              <a:rPr lang="ru-RU" sz="2800" dirty="0">
                <a:solidFill>
                  <a:srgbClr val="002060"/>
                </a:solidFill>
              </a:rPr>
              <a:t>-я международная научно-практическая конференция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приуроченная к Дню местного самоуправления</a:t>
            </a:r>
          </a:p>
          <a:p>
            <a:pPr algn="ctr"/>
            <a:endParaRPr lang="ru-RU" sz="2800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 «РОЛЬ МЕСТНОГО САМОУПРАВЛЕНИЯ 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В РАЗВИТИИ ГОСУДАРСТВА НА СОВРЕМЕННОМ ЭТАПЕ»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  </a:t>
            </a:r>
            <a:r>
              <a:rPr lang="ru-RU" sz="2400" b="1" dirty="0">
                <a:solidFill>
                  <a:srgbClr val="002060"/>
                </a:solidFill>
              </a:rPr>
              <a:t>(23-24 апреля 2020 г.)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3600" dirty="0"/>
          </a:p>
          <a:p>
            <a:pPr algn="ctr"/>
            <a:r>
              <a:rPr lang="ru-RU" sz="3600" dirty="0"/>
              <a:t>  </a:t>
            </a:r>
            <a:r>
              <a:rPr lang="ru-RU" sz="3600" b="1" dirty="0">
                <a:solidFill>
                  <a:srgbClr val="002060"/>
                </a:solidFill>
              </a:rPr>
              <a:t>Конкурс  научных студенческих работ</a:t>
            </a:r>
            <a:endParaRPr lang="ru-RU" sz="3600" dirty="0">
              <a:solidFill>
                <a:srgbClr val="002060"/>
              </a:solidFill>
            </a:endParaRPr>
          </a:p>
          <a:p>
            <a:pPr algn="ctr"/>
            <a:endParaRPr lang="ru-RU" sz="3600" dirty="0">
              <a:solidFill>
                <a:srgbClr val="002060"/>
              </a:solidFill>
            </a:endParaRPr>
          </a:p>
          <a:p>
            <a:pPr algn="ctr"/>
            <a:r>
              <a:rPr lang="ru-RU" sz="3600" dirty="0">
                <a:solidFill>
                  <a:srgbClr val="002060"/>
                </a:solidFill>
              </a:rPr>
              <a:t>«ПРОЕКТНОЕ УПРАВЛЕНИЕ РАЗВИТИЕМ ТЕРРИТОРИЙ»</a:t>
            </a:r>
            <a:r>
              <a:rPr lang="ru-RU" sz="3600" dirty="0"/>
              <a:t> </a:t>
            </a:r>
          </a:p>
          <a:p>
            <a:endParaRPr lang="ru-RU" sz="3600" dirty="0"/>
          </a:p>
          <a:p>
            <a:pPr algn="ctr"/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Нижний колонтитул 3">
            <a:extLst>
              <a:ext uri="{FF2B5EF4-FFF2-40B4-BE49-F238E27FC236}">
                <a16:creationId xmlns:a16="http://schemas.microsoft.com/office/drawing/2014/main" id="{F57AF18E-E7BD-40EC-BE39-25B023625AA6}"/>
              </a:ext>
            </a:extLst>
          </p:cNvPr>
          <p:cNvSpPr txBox="1">
            <a:spLocks/>
          </p:cNvSpPr>
          <p:nvPr/>
        </p:nvSpPr>
        <p:spPr>
          <a:xfrm>
            <a:off x="2414108" y="7006700"/>
            <a:ext cx="643446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2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12CCC4-6449-4E9A-84D7-845546D08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75596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CEE7E-A0A8-489D-933E-FFD96E4F8559}"/>
              </a:ext>
            </a:extLst>
          </p:cNvPr>
          <p:cNvSpPr txBox="1"/>
          <p:nvPr/>
        </p:nvSpPr>
        <p:spPr>
          <a:xfrm>
            <a:off x="307562" y="1642969"/>
            <a:ext cx="10076687" cy="4780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b="1" i="1" dirty="0">
                <a:solidFill>
                  <a:srgbClr val="C00000"/>
                </a:solidFill>
              </a:rPr>
              <a:t>Цель конкурса</a:t>
            </a:r>
          </a:p>
          <a:p>
            <a:pPr marL="457200" indent="-457200" algn="just">
              <a:spcAft>
                <a:spcPts val="1000"/>
              </a:spcAft>
              <a:buFontTx/>
              <a:buChar char="-"/>
            </a:pPr>
            <a:r>
              <a:rPr lang="ru-RU" sz="3200" dirty="0">
                <a:solidFill>
                  <a:srgbClr val="002060"/>
                </a:solidFill>
              </a:rPr>
              <a:t>стимулирование интереса и привлечение внимания студентов к использованию инструментов и технологий проектного управления при реализации проектов и программ социально-экономического развития территорий  </a:t>
            </a:r>
          </a:p>
          <a:p>
            <a:pPr marL="457200" indent="-457200" algn="just">
              <a:spcAft>
                <a:spcPts val="1000"/>
              </a:spcAft>
              <a:buFontTx/>
              <a:buChar char="-"/>
            </a:pPr>
            <a:r>
              <a:rPr lang="ru-RU" sz="3200" dirty="0">
                <a:solidFill>
                  <a:srgbClr val="002060"/>
                </a:solidFill>
              </a:rPr>
              <a:t>развитие научного потенциала студентов и формирование соответствующих навыков научно-исследовательской деятельности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2545" y="5641025"/>
            <a:ext cx="8046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7562" y="239630"/>
            <a:ext cx="102080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Конкурс  научных студенческих работ «Проектное управление развитием территорий»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3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12CCC4-6449-4E9A-84D7-845546D08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2" y="0"/>
            <a:ext cx="10691813" cy="755967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197" y="3593893"/>
            <a:ext cx="8047417" cy="3718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7562" y="1333074"/>
            <a:ext cx="97840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Номинации</a:t>
            </a:r>
            <a:endParaRPr lang="en-US" sz="3200" b="1" i="1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проектное управление экономическим развитием регионов и муниципальных образований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правовое обеспечение проектной деятельности в регионах и муниципальных образованиях </a:t>
            </a:r>
          </a:p>
          <a:p>
            <a:pPr marL="457200" indent="-457200" algn="just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цифровые технологии в управлении территориями </a:t>
            </a:r>
          </a:p>
          <a:p>
            <a:pPr marL="457200" indent="-457200" algn="just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проектная деятельность в социальной сфере </a:t>
            </a:r>
          </a:p>
          <a:p>
            <a:pPr marL="457200" indent="-457200" algn="just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стимулирование участия молодежи в проектной деятельности </a:t>
            </a:r>
          </a:p>
          <a:p>
            <a:pPr marL="457200" indent="-457200" algn="just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проектное управление инвестиционным развитием муниципальных образований </a:t>
            </a:r>
            <a:endParaRPr lang="ru-R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1126EFB-9C87-4644-9D89-765CC4AE82FA}"/>
              </a:ext>
            </a:extLst>
          </p:cNvPr>
          <p:cNvSpPr/>
          <p:nvPr/>
        </p:nvSpPr>
        <p:spPr>
          <a:xfrm>
            <a:off x="307562" y="239630"/>
            <a:ext cx="102080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Конкурс  научных студенческих работ «Проектное управление развитием территорий»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8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12CCC4-6449-4E9A-84D7-845546D08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69"/>
            <a:ext cx="10691813" cy="75596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CEE7E-A0A8-489D-933E-FFD96E4F8559}"/>
              </a:ext>
            </a:extLst>
          </p:cNvPr>
          <p:cNvSpPr txBox="1"/>
          <p:nvPr/>
        </p:nvSpPr>
        <p:spPr>
          <a:xfrm>
            <a:off x="604158" y="240581"/>
            <a:ext cx="9839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158" y="2089205"/>
            <a:ext cx="49226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университет управления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Финансовый университет при Правительстве Российской Федерации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Институт региональных и экономических    исследований </a:t>
            </a:r>
          </a:p>
          <a:p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Московская область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Академия социального управления </a:t>
            </a:r>
          </a:p>
          <a:p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Санкт-Петербургский политехнический университет Петра Великого</a:t>
            </a:r>
          </a:p>
          <a:p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Ленинградская область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институт экономики, финансов, права и технологий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63CB31F-70CA-4FE6-A861-5C42D75855CA}"/>
              </a:ext>
            </a:extLst>
          </p:cNvPr>
          <p:cNvSpPr/>
          <p:nvPr/>
        </p:nvSpPr>
        <p:spPr>
          <a:xfrm>
            <a:off x="307562" y="239630"/>
            <a:ext cx="102080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Конкурс  научных студенческих работ «Проектное управление развитием территорий»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7D88C7-FA1E-476A-899D-F31387EC604A}"/>
              </a:ext>
            </a:extLst>
          </p:cNvPr>
          <p:cNvSpPr txBox="1"/>
          <p:nvPr/>
        </p:nvSpPr>
        <p:spPr>
          <a:xfrm>
            <a:off x="5769206" y="2089205"/>
            <a:ext cx="43853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Екатеринбург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Уральский государственный экономический университет</a:t>
            </a:r>
          </a:p>
          <a:p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Барнаул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Алтайский государственный университет </a:t>
            </a:r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Краснодар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Кубанский государственный университет  </a:t>
            </a:r>
          </a:p>
          <a:p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Ульяновский государственный университет  </a:t>
            </a:r>
          </a:p>
          <a:p>
            <a:r>
              <a:rPr lang="ru-RU" altLang="ru-RU" sz="2000" b="1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Казахстан, г. Семей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bmk="_Toc490583878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Казахский гуманитарно-юридический инновационный университет</a:t>
            </a:r>
            <a:endParaRPr lang="ru-RU" altLang="ru-RU" sz="3200" i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3E5223-18D8-4CA5-BD23-8AD0AA283DC8}"/>
              </a:ext>
            </a:extLst>
          </p:cNvPr>
          <p:cNvSpPr txBox="1"/>
          <p:nvPr/>
        </p:nvSpPr>
        <p:spPr>
          <a:xfrm>
            <a:off x="3153212" y="1458256"/>
            <a:ext cx="4385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География</a:t>
            </a:r>
          </a:p>
        </p:txBody>
      </p:sp>
    </p:spTree>
    <p:extLst>
      <p:ext uri="{BB962C8B-B14F-4D97-AF65-F5344CB8AC3E}">
        <p14:creationId xmlns:p14="http://schemas.microsoft.com/office/powerpoint/2010/main" val="160039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12CCC4-6449-4E9A-84D7-845546D08C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-7" y="0"/>
            <a:ext cx="10691813" cy="54216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CEE7E-A0A8-489D-933E-FFD96E4F8559}"/>
              </a:ext>
            </a:extLst>
          </p:cNvPr>
          <p:cNvSpPr txBox="1"/>
          <p:nvPr/>
        </p:nvSpPr>
        <p:spPr>
          <a:xfrm>
            <a:off x="1111525" y="318892"/>
            <a:ext cx="846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7E78FC-D2FE-4391-A372-43E656BDBA0F}"/>
              </a:ext>
            </a:extLst>
          </p:cNvPr>
          <p:cNvSpPr txBox="1"/>
          <p:nvPr/>
        </p:nvSpPr>
        <p:spPr>
          <a:xfrm>
            <a:off x="1846872" y="2518284"/>
            <a:ext cx="71294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Участники – 25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Количество представленных работ – 18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Призеры – 13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в </a:t>
            </a:r>
            <a:r>
              <a:rPr lang="ru-RU" sz="3200" dirty="0" err="1">
                <a:solidFill>
                  <a:srgbClr val="002060"/>
                </a:solidFill>
              </a:rPr>
              <a:t>т.ч</a:t>
            </a:r>
            <a:r>
              <a:rPr lang="ru-RU" sz="3200" dirty="0">
                <a:solidFill>
                  <a:srgbClr val="002060"/>
                </a:solidFill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I</a:t>
            </a:r>
            <a:r>
              <a:rPr lang="ru-RU" sz="3200" dirty="0">
                <a:solidFill>
                  <a:srgbClr val="002060"/>
                </a:solidFill>
              </a:rPr>
              <a:t> степень –  5</a:t>
            </a:r>
          </a:p>
          <a:p>
            <a:r>
              <a:rPr lang="en-US" sz="3200" dirty="0">
                <a:solidFill>
                  <a:srgbClr val="002060"/>
                </a:solidFill>
              </a:rPr>
              <a:t>II </a:t>
            </a:r>
            <a:r>
              <a:rPr lang="ru-RU" sz="3200" dirty="0">
                <a:solidFill>
                  <a:srgbClr val="002060"/>
                </a:solidFill>
              </a:rPr>
              <a:t>степень – 5</a:t>
            </a:r>
          </a:p>
          <a:p>
            <a:r>
              <a:rPr lang="en-US" sz="3200" dirty="0">
                <a:solidFill>
                  <a:srgbClr val="002060"/>
                </a:solidFill>
              </a:rPr>
              <a:t>III </a:t>
            </a:r>
            <a:r>
              <a:rPr lang="ru-RU" sz="3200" dirty="0">
                <a:solidFill>
                  <a:srgbClr val="002060"/>
                </a:solidFill>
              </a:rPr>
              <a:t>степень – 3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401FE8-4A9F-481A-AF3A-47C803ED7B10}"/>
              </a:ext>
            </a:extLst>
          </p:cNvPr>
          <p:cNvSpPr/>
          <p:nvPr/>
        </p:nvSpPr>
        <p:spPr>
          <a:xfrm>
            <a:off x="307562" y="239630"/>
            <a:ext cx="102080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Конкурс  научных студенческих работ «Проектное управление развитием территорий»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3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12CCC4-6449-4E9A-84D7-845546D08C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0"/>
            <a:ext cx="10691813" cy="35478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CEE7E-A0A8-489D-933E-FFD96E4F8559}"/>
              </a:ext>
            </a:extLst>
          </p:cNvPr>
          <p:cNvSpPr txBox="1"/>
          <p:nvPr/>
        </p:nvSpPr>
        <p:spPr>
          <a:xfrm>
            <a:off x="1885115" y="272264"/>
            <a:ext cx="7638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ИТОГИ КОНКУРСА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DFD57F5E-ABFD-4DE5-BCFF-C7FE697F595C}"/>
              </a:ext>
            </a:extLst>
          </p:cNvPr>
          <p:cNvGrpSpPr/>
          <p:nvPr/>
        </p:nvGrpSpPr>
        <p:grpSpPr>
          <a:xfrm>
            <a:off x="920894" y="2654386"/>
            <a:ext cx="8850019" cy="2767232"/>
            <a:chOff x="920894" y="2560915"/>
            <a:chExt cx="8850019" cy="27672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7E78FC-D2FE-4391-A372-43E656BDBA0F}"/>
                </a:ext>
              </a:extLst>
            </p:cNvPr>
            <p:cNvSpPr txBox="1"/>
            <p:nvPr/>
          </p:nvSpPr>
          <p:spPr>
            <a:xfrm>
              <a:off x="920894" y="2560915"/>
              <a:ext cx="885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 </a:t>
              </a:r>
              <a:r>
                <a:rPr lang="ru-RU" dirty="0"/>
                <a:t>.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EE81404-9A7F-4564-8271-AD05D7BD1A9A}"/>
                </a:ext>
              </a:extLst>
            </p:cNvPr>
            <p:cNvSpPr txBox="1"/>
            <p:nvPr/>
          </p:nvSpPr>
          <p:spPr>
            <a:xfrm>
              <a:off x="920894" y="4958815"/>
              <a:ext cx="885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 </a:t>
              </a:r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0432" y="1071182"/>
            <a:ext cx="10170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C00000"/>
              </a:buClr>
            </a:pPr>
            <a:r>
              <a:rPr lang="ru-RU" sz="24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 fontAlgn="t"/>
            <a:endParaRPr lang="ru-RU" sz="2400" b="1" i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923659"/>
              </p:ext>
            </p:extLst>
          </p:nvPr>
        </p:nvGraphicFramePr>
        <p:xfrm>
          <a:off x="0" y="796418"/>
          <a:ext cx="10691813" cy="65943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5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7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84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Степень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Вуз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11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Номинация «Проектное управление экономическим развитием регионов и муниципальных образований» 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Журавель В.С. Иванова Л.Б. Мошковская  М.А.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ГБОУ ВО   «Академия социального управления»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Выявление мнения населения городского округа Ступино Московской области при разработке и реализации проектов и программ социально-экономического развития территорий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Профессор   к.т.н., доцент Юркова С.Н.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Иванова Д.А.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Санкт-Петербургский политехнический университет Петра Великого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Аспекты проектной деятельности на федеральном и региональном уровнях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Д. э. н.   доцент, профессор Дегтерева В. А.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Мухлынина В.В.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Уткина Н. Б.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ФГБОУ ВО «Уральский государственный экономический университет»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проектной деятельности в сфере государственного муниципального управления на примере Асбестовского городского округа Свердловской области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К.э.н., доцент   Куликова Е. С.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4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Семеняченко А.М.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ФГБОУ ВО Государственный университет управления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Комфортная городская среда как фактор экономического развития территории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(на примере микрорайона Южный городского округа Домодедово»)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К.э.н., доцент Милькина И.В.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1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Найданова А.Н.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ФГБОУ ВО «Алтайский государственный университет»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Участие населения в решении вопросов местного значения и управлении социально-экономическим развитием муниципального образования через проектную деятельность (на примере органов ТОС г. Барнаула)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К.э.н. доцент, Лякишева В. Г.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0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Ситдикова И.Р.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ФГБОУ ВО Государственный университет управления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Проектное управление в развитии Российско-китайского сотрудничества в области конкурентной политики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К.э.н., доцент Петрина О.А.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Толстых В.И.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Останина У.О.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ФГБОУ ВО «Уральский государственный экономический университет»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проектной деятельности в сфере ГМУ на примере Дальнего Востока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к.э.н</a:t>
                      </a:r>
                      <a:r>
                        <a:rPr lang="ru-RU" sz="1400" dirty="0">
                          <a:effectLst/>
                        </a:rPr>
                        <a:t>, доцент Львова Майя Ивановна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55" marR="2585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2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12CCC4-6449-4E9A-84D7-845546D08C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0"/>
            <a:ext cx="10691813" cy="35478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CEE7E-A0A8-489D-933E-FFD96E4F8559}"/>
              </a:ext>
            </a:extLst>
          </p:cNvPr>
          <p:cNvSpPr txBox="1"/>
          <p:nvPr/>
        </p:nvSpPr>
        <p:spPr>
          <a:xfrm>
            <a:off x="1885115" y="272264"/>
            <a:ext cx="7638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ИТОГИ КОНКУРСА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DFD57F5E-ABFD-4DE5-BCFF-C7FE697F595C}"/>
              </a:ext>
            </a:extLst>
          </p:cNvPr>
          <p:cNvGrpSpPr/>
          <p:nvPr/>
        </p:nvGrpSpPr>
        <p:grpSpPr>
          <a:xfrm>
            <a:off x="920894" y="2654386"/>
            <a:ext cx="8850019" cy="2767232"/>
            <a:chOff x="920894" y="2560915"/>
            <a:chExt cx="8850019" cy="27672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7E78FC-D2FE-4391-A372-43E656BDBA0F}"/>
                </a:ext>
              </a:extLst>
            </p:cNvPr>
            <p:cNvSpPr txBox="1"/>
            <p:nvPr/>
          </p:nvSpPr>
          <p:spPr>
            <a:xfrm>
              <a:off x="920894" y="2560915"/>
              <a:ext cx="885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 </a:t>
              </a:r>
              <a:r>
                <a:rPr lang="ru-RU" dirty="0"/>
                <a:t>.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EE81404-9A7F-4564-8271-AD05D7BD1A9A}"/>
                </a:ext>
              </a:extLst>
            </p:cNvPr>
            <p:cNvSpPr txBox="1"/>
            <p:nvPr/>
          </p:nvSpPr>
          <p:spPr>
            <a:xfrm>
              <a:off x="920894" y="4958815"/>
              <a:ext cx="885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 </a:t>
              </a:r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0432" y="1071182"/>
            <a:ext cx="10170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C00000"/>
              </a:buClr>
            </a:pPr>
            <a:r>
              <a:rPr lang="ru-RU" sz="24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 fontAlgn="t"/>
            <a:endParaRPr lang="ru-RU" sz="2400" b="1" i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765547"/>
              </p:ext>
            </p:extLst>
          </p:nvPr>
        </p:nvGraphicFramePr>
        <p:xfrm>
          <a:off x="260432" y="1006193"/>
          <a:ext cx="10029038" cy="63171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2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2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8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4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Степень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Вуз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65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Номинация «Проектная деятельность в социальной сфере»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0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Коршунова И.В.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II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АОУ ВО   Ленинградской области «Государственный институт экономики, финансов, права и технологий»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Разработка предложений по совершенствованию мер социальной защиты семьи, материнства и детства в </a:t>
                      </a:r>
                      <a:r>
                        <a:rPr lang="ru-RU" sz="1400" b="0" dirty="0" err="1">
                          <a:effectLst/>
                        </a:rPr>
                        <a:t>Хвойнинском</a:t>
                      </a:r>
                      <a:r>
                        <a:rPr lang="ru-RU" sz="1400" b="0" dirty="0">
                          <a:effectLst/>
                        </a:rPr>
                        <a:t> муниципальном округе Новгородской области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К. полит. н. доцент  Якимчук Н. Н.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5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Гнедкова</a:t>
                      </a:r>
                      <a:r>
                        <a:rPr lang="ru-RU" sz="1400" dirty="0">
                          <a:effectLst/>
                        </a:rPr>
                        <a:t> М.А.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ФГБОУ ВО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«Финансовый университет при Правительстве Российской Федерации»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Проектная деятельность в социальной сфере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К.полит.н., доцент Сибиряев  А.С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565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Номинация «Стимулирование участия молодежи в проектной деятельности»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2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Никитина В.Р.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Санкт-Петербургский политехнический университет Петра Великого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Роль государственных корпораций в привлечении молодежи к участию в проектной деятельности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Д. э.н.  профессор Кичигин О. Э.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0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Попова К.И.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ФГБОУ ВО «Кубанский государственный университет»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Школа развития инновационного предпринимательства Краснодарского края как инструмент проектного управления экономическим развитием региона и муниципальных образований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К.э.н.,   доцент, </a:t>
                      </a:r>
                      <a:r>
                        <a:rPr lang="ru-RU" sz="1400" dirty="0" err="1">
                          <a:effectLst/>
                        </a:rPr>
                        <a:t>Илясова</a:t>
                      </a:r>
                      <a:r>
                        <a:rPr lang="ru-RU" sz="1400" dirty="0">
                          <a:effectLst/>
                        </a:rPr>
                        <a:t> Е.В.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82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12CCC4-6449-4E9A-84D7-845546D08C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0"/>
            <a:ext cx="10691813" cy="35478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CEE7E-A0A8-489D-933E-FFD96E4F8559}"/>
              </a:ext>
            </a:extLst>
          </p:cNvPr>
          <p:cNvSpPr txBox="1"/>
          <p:nvPr/>
        </p:nvSpPr>
        <p:spPr>
          <a:xfrm>
            <a:off x="1885115" y="272264"/>
            <a:ext cx="7638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ИТОГИ КОНКУРСА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DFD57F5E-ABFD-4DE5-BCFF-C7FE697F595C}"/>
              </a:ext>
            </a:extLst>
          </p:cNvPr>
          <p:cNvGrpSpPr/>
          <p:nvPr/>
        </p:nvGrpSpPr>
        <p:grpSpPr>
          <a:xfrm>
            <a:off x="920894" y="2654386"/>
            <a:ext cx="8850019" cy="2767232"/>
            <a:chOff x="920894" y="2560915"/>
            <a:chExt cx="8850019" cy="27672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7E78FC-D2FE-4391-A372-43E656BDBA0F}"/>
                </a:ext>
              </a:extLst>
            </p:cNvPr>
            <p:cNvSpPr txBox="1"/>
            <p:nvPr/>
          </p:nvSpPr>
          <p:spPr>
            <a:xfrm>
              <a:off x="920894" y="2560915"/>
              <a:ext cx="885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 </a:t>
              </a:r>
              <a:r>
                <a:rPr lang="ru-RU" dirty="0"/>
                <a:t>.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EE81404-9A7F-4564-8271-AD05D7BD1A9A}"/>
                </a:ext>
              </a:extLst>
            </p:cNvPr>
            <p:cNvSpPr txBox="1"/>
            <p:nvPr/>
          </p:nvSpPr>
          <p:spPr>
            <a:xfrm>
              <a:off x="920894" y="4958815"/>
              <a:ext cx="885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 </a:t>
              </a:r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0432" y="1071182"/>
            <a:ext cx="10170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C00000"/>
              </a:buClr>
            </a:pPr>
            <a:r>
              <a:rPr lang="ru-RU" sz="24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 fontAlgn="t"/>
            <a:endParaRPr lang="ru-RU" sz="2400" b="1" i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056739"/>
              </p:ext>
            </p:extLst>
          </p:nvPr>
        </p:nvGraphicFramePr>
        <p:xfrm>
          <a:off x="260432" y="1371601"/>
          <a:ext cx="9962559" cy="43777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6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0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9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0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Степень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Вуз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63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Номинация «Проектное управление инвестиционным развитием муниципальных образований»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1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Грень</a:t>
                      </a:r>
                      <a:r>
                        <a:rPr lang="ru-RU" sz="1400" dirty="0">
                          <a:effectLst/>
                        </a:rPr>
                        <a:t> Е.А.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Ассылова</a:t>
                      </a:r>
                      <a:r>
                        <a:rPr lang="ru-RU" sz="1400" dirty="0">
                          <a:effectLst/>
                        </a:rPr>
                        <a:t> П.В.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Дементьева Е.А.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Мурзабеков</a:t>
                      </a:r>
                      <a:r>
                        <a:rPr lang="ru-RU" sz="1400" dirty="0">
                          <a:effectLst/>
                        </a:rPr>
                        <a:t> З.И.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Государственный университет управления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Ревитализация</a:t>
                      </a:r>
                      <a:r>
                        <a:rPr lang="ru-RU" sz="1400" dirty="0">
                          <a:effectLst/>
                        </a:rPr>
                        <a:t> отдельных объектов города Москвы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(на примере здания комбината газеты «Правда»)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К.э.н., доцент Стадолин М.Е.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7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Потемкин А.О.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Институт региональных и экономических исследований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Совершенствование организационных структур реализации государственно-частного партнерства в регионах России (на примере Межрегионального центра стратегического развития)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К.ю.н</a:t>
                      </a:r>
                      <a:r>
                        <a:rPr lang="ru-RU" sz="1400" dirty="0">
                          <a:effectLst/>
                        </a:rPr>
                        <a:t>. Балашов Е.В.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178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12CCC4-6449-4E9A-84D7-845546D08C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1671"/>
            <a:ext cx="10691813" cy="31370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CEE7E-A0A8-489D-933E-FFD96E4F8559}"/>
              </a:ext>
            </a:extLst>
          </p:cNvPr>
          <p:cNvSpPr txBox="1"/>
          <p:nvPr/>
        </p:nvSpPr>
        <p:spPr>
          <a:xfrm>
            <a:off x="1111525" y="318892"/>
            <a:ext cx="8468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DFD57F5E-ABFD-4DE5-BCFF-C7FE697F595C}"/>
              </a:ext>
            </a:extLst>
          </p:cNvPr>
          <p:cNvGrpSpPr/>
          <p:nvPr/>
        </p:nvGrpSpPr>
        <p:grpSpPr>
          <a:xfrm>
            <a:off x="920894" y="2654386"/>
            <a:ext cx="8850019" cy="2767232"/>
            <a:chOff x="920894" y="2560915"/>
            <a:chExt cx="8850019" cy="27672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7E78FC-D2FE-4391-A372-43E656BDBA0F}"/>
                </a:ext>
              </a:extLst>
            </p:cNvPr>
            <p:cNvSpPr txBox="1"/>
            <p:nvPr/>
          </p:nvSpPr>
          <p:spPr>
            <a:xfrm>
              <a:off x="920894" y="2560915"/>
              <a:ext cx="885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 </a:t>
              </a:r>
              <a:r>
                <a:rPr lang="ru-RU" dirty="0"/>
                <a:t>.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EE81404-9A7F-4564-8271-AD05D7BD1A9A}"/>
                </a:ext>
              </a:extLst>
            </p:cNvPr>
            <p:cNvSpPr txBox="1"/>
            <p:nvPr/>
          </p:nvSpPr>
          <p:spPr>
            <a:xfrm>
              <a:off x="920894" y="4958815"/>
              <a:ext cx="8850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 </a:t>
              </a:r>
              <a:endParaRPr lang="ru-RU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0" y="3487449"/>
            <a:ext cx="10661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Спасибо за внимание!</a:t>
            </a:r>
            <a:endParaRPr lang="ru-RU" sz="32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321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3207</TotalTime>
  <Words>904</Words>
  <Application>Microsoft Office PowerPoint</Application>
  <PresentationFormat>Произвольный</PresentationFormat>
  <Paragraphs>192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Линник Владимир Юрьевич</dc:creator>
  <cp:lastModifiedBy>Сергей Косарин</cp:lastModifiedBy>
  <cp:revision>123</cp:revision>
  <cp:lastPrinted>2019-02-11T06:07:54Z</cp:lastPrinted>
  <dcterms:created xsi:type="dcterms:W3CDTF">2018-11-21T15:54:09Z</dcterms:created>
  <dcterms:modified xsi:type="dcterms:W3CDTF">2020-05-14T10:16:15Z</dcterms:modified>
</cp:coreProperties>
</file>