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73" r:id="rId2"/>
    <p:sldId id="256" r:id="rId3"/>
    <p:sldId id="275" r:id="rId4"/>
    <p:sldId id="257" r:id="rId5"/>
    <p:sldId id="259" r:id="rId6"/>
    <p:sldId id="260" r:id="rId7"/>
    <p:sldId id="264" r:id="rId8"/>
    <p:sldId id="261" r:id="rId9"/>
    <p:sldId id="266" r:id="rId10"/>
    <p:sldId id="269" r:id="rId11"/>
    <p:sldId id="267" r:id="rId12"/>
    <p:sldId id="271" r:id="rId13"/>
    <p:sldId id="268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E0AF"/>
    <a:srgbClr val="12E8BF"/>
    <a:srgbClr val="47BA38"/>
    <a:srgbClr val="CC3E26"/>
    <a:srgbClr val="7D31E3"/>
    <a:srgbClr val="C5A3F3"/>
    <a:srgbClr val="01A305"/>
    <a:srgbClr val="5D2D17"/>
    <a:srgbClr val="CC0099"/>
    <a:srgbClr val="833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контингента слушателей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программам ДПО</a:t>
            </a:r>
          </a:p>
        </c:rich>
      </c:tx>
      <c:layout>
        <c:manualLayout>
          <c:xMode val="edge"/>
          <c:yMode val="edge"/>
          <c:x val="0.14222086882819474"/>
          <c:y val="1.084940820528985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MBA</c:v>
                </c:pt>
                <c:pt idx="1">
                  <c:v>Профессиональная переподготовка</c:v>
                </c:pt>
                <c:pt idx="2">
                  <c:v>Повышение квалификации</c:v>
                </c:pt>
                <c:pt idx="3">
                  <c:v>Тренинги, семинары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274</c:v>
                </c:pt>
                <c:pt idx="1">
                  <c:v>553</c:v>
                </c:pt>
                <c:pt idx="2">
                  <c:v>1735</c:v>
                </c:pt>
                <c:pt idx="3">
                  <c:v>216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7442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MBA</c:v>
                </c:pt>
                <c:pt idx="1">
                  <c:v>Профессиональная переподготовка</c:v>
                </c:pt>
                <c:pt idx="2">
                  <c:v>Повышение квалификации</c:v>
                </c:pt>
                <c:pt idx="3">
                  <c:v>Тренинги, семинары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176</c:v>
                </c:pt>
                <c:pt idx="1">
                  <c:v>680</c:v>
                </c:pt>
                <c:pt idx="2">
                  <c:v>7442</c:v>
                </c:pt>
                <c:pt idx="3">
                  <c:v>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481072"/>
        <c:axId val="1116484880"/>
      </c:barChart>
      <c:catAx>
        <c:axId val="111648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1"/>
          </a:solidFill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16484880"/>
        <c:crosses val="autoZero"/>
        <c:auto val="1"/>
        <c:lblAlgn val="ctr"/>
        <c:lblOffset val="100"/>
        <c:noMultiLvlLbl val="0"/>
      </c:catAx>
      <c:valAx>
        <c:axId val="1116484880"/>
        <c:scaling>
          <c:orientation val="minMax"/>
          <c:max val="75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16481072"/>
        <c:crosses val="autoZero"/>
        <c:crossBetween val="between"/>
        <c:majorUnit val="1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/>
          <a:lstStyle/>
          <a:p>
            <a:pPr rtl="0">
              <a:defRPr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40000"/>
        <a:lumOff val="60000"/>
      </a:schemeClr>
    </a:solidFill>
    <a:ln w="63500" cap="flat" cmpd="sng" algn="ctr">
      <a:noFill/>
      <a:prstDash val="solid"/>
    </a:ln>
    <a:effectLst>
      <a:outerShdw blurRad="95000" rotWithShape="0">
        <a:srgbClr val="000000">
          <a:alpha val="50000"/>
        </a:srgbClr>
      </a:outerShdw>
      <a:softEdge rad="12700"/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Специализации MBA</c:v>
                </c:pt>
                <c:pt idx="1">
                  <c:v>Профессиональная переподготовка</c:v>
                </c:pt>
                <c:pt idx="2">
                  <c:v>Повышение квалификации</c:v>
                </c:pt>
                <c:pt idx="3">
                  <c:v>Тренинги, семинары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24</c:v>
                </c:pt>
                <c:pt idx="2">
                  <c:v>30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Специализации MBA</c:v>
                </c:pt>
                <c:pt idx="1">
                  <c:v>Профессиональная переподготовка</c:v>
                </c:pt>
                <c:pt idx="2">
                  <c:v>Повышение квалификации</c:v>
                </c:pt>
                <c:pt idx="3">
                  <c:v>Тренинги, семинары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27</c:v>
                </c:pt>
                <c:pt idx="2">
                  <c:v>28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472912"/>
        <c:axId val="1116478352"/>
      </c:barChart>
      <c:catAx>
        <c:axId val="111647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16478352"/>
        <c:crosses val="autoZero"/>
        <c:auto val="1"/>
        <c:lblAlgn val="ctr"/>
        <c:lblOffset val="100"/>
        <c:noMultiLvlLbl val="0"/>
      </c:catAx>
      <c:valAx>
        <c:axId val="1116478352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98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alpha val="2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vert="horz"/>
          <a:lstStyle/>
          <a:p>
            <a:pPr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16472912"/>
        <c:crosses val="autoZero"/>
        <c:crossBetween val="between"/>
        <c:majorUnit val="10"/>
        <c:minorUnit val="1"/>
      </c:valAx>
      <c:dTable>
        <c:showHorzBorder val="1"/>
        <c:showVertBorder val="1"/>
        <c:showOutline val="1"/>
        <c:showKeys val="1"/>
        <c:spPr>
          <a:noFill/>
          <a:ln w="25400">
            <a:solidFill>
              <a:schemeClr val="bg1">
                <a:alpha val="49000"/>
              </a:schemeClr>
            </a:solidFill>
            <a:prstDash val="solid"/>
          </a:ln>
          <a:effectLst/>
        </c:spPr>
        <c:txPr>
          <a:bodyPr/>
          <a:lstStyle/>
          <a:p>
            <a:pPr rtl="0">
              <a:defRPr sz="1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75000"/>
        <a:alpha val="51000"/>
      </a:schemeClr>
    </a:solidFill>
    <a:ln w="12700" cap="flat" cmpd="sng" algn="ctr">
      <a:solidFill>
        <a:schemeClr val="accent1"/>
      </a:solidFill>
      <a:prstDash val="solid"/>
    </a:ln>
    <a:effectLst>
      <a:outerShdw blurRad="95000" rotWithShape="0">
        <a:srgbClr val="000000">
          <a:alpha val="50000"/>
        </a:srgbClr>
      </a:outerShdw>
      <a:softEdge rad="12700"/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9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900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результаты доходов структурных подразделений</a:t>
            </a:r>
            <a:r>
              <a:rPr lang="ru-RU" sz="1900" baseline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900" baseline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19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900" baseline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 </a:t>
            </a:r>
            <a:r>
              <a:rPr lang="ru-RU" sz="1900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профессиональные </a:t>
            </a:r>
            <a:r>
              <a:rPr lang="ru-RU" sz="1900" baseline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>
              <a:defRPr sz="119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900" baseline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2015 год (</a:t>
            </a:r>
            <a:r>
              <a:rPr lang="en-GB" sz="1900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19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08726302761601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75"/>
      <c:rotY val="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5.1387285514208174E-2"/>
          <c:y val="0.11992432939549927"/>
          <c:w val="0.5348148220283615"/>
          <c:h val="0.878116011801157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на 2015 год</c:v>
                </c:pt>
              </c:strCache>
            </c:strRef>
          </c:tx>
          <c:explosion val="15"/>
          <c:dPt>
            <c:idx val="0"/>
            <c:bubble3D val="0"/>
            <c:explosion val="16"/>
            <c:spPr>
              <a:solidFill>
                <a:schemeClr val="accent1">
                  <a:lumMod val="50000"/>
                </a:schemeClr>
              </a:solidFill>
              <a:ln w="0"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889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01A30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12E0AF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1306BA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rgbClr val="5D2D17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6.038810612965597E-2"/>
                  <c:y val="2.2580823961270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5882330797037148E-3"/>
                  <c:y val="-7.350330639590771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9302256035004535E-2"/>
                  <c:y val="6.09062882576277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2188305982530875E-2"/>
                  <c:y val="-9.043530187467112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3544584543999882E-2"/>
                  <c:y val="-7.521991931563961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0104689242567229E-3"/>
                  <c:y val="-1.666204109045020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3545288564469632E-2"/>
                  <c:y val="-1.2985091333407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bg1">
                      <a:lumMod val="95000"/>
                      <a:lumOff val="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ВШБ ГУУ</c:v>
                </c:pt>
                <c:pt idx="1">
                  <c:v>Центр ДПО и кафедры ИУПСиБК</c:v>
                </c:pt>
                <c:pt idx="2">
                  <c:v>УКЦ ДПО ИГУиП</c:v>
                </c:pt>
                <c:pt idx="3">
                  <c:v>УКЦ ДПО ИОМ</c:v>
                </c:pt>
                <c:pt idx="4">
                  <c:v>УЦ ДПО "РИМА" РГФМ ИМ</c:v>
                </c:pt>
                <c:pt idx="5">
                  <c:v>УМЦ ДПО ИЭиФ</c:v>
                </c:pt>
                <c:pt idx="6">
                  <c:v>ИГСиУО</c:v>
                </c:pt>
                <c:pt idx="7">
                  <c:v>УЦ ДОПУ "Лингва-менеджмент" ИИЯиЛК</c:v>
                </c:pt>
                <c:pt idx="8">
                  <c:v>ВШМ ИМ</c:v>
                </c:pt>
                <c:pt idx="9">
                  <c:v>УЦ"Спортивный и ивент-менеджмент" ИУПСиБК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24776.5</c:v>
                </c:pt>
                <c:pt idx="1">
                  <c:v>19145.099999999995</c:v>
                </c:pt>
                <c:pt idx="2">
                  <c:v>14425.1</c:v>
                </c:pt>
                <c:pt idx="3">
                  <c:v>12833.1</c:v>
                </c:pt>
                <c:pt idx="4">
                  <c:v>3705.1</c:v>
                </c:pt>
                <c:pt idx="5">
                  <c:v>3325.4</c:v>
                </c:pt>
                <c:pt idx="6">
                  <c:v>3037.6</c:v>
                </c:pt>
                <c:pt idx="7">
                  <c:v>1218.0999999999999</c:v>
                </c:pt>
                <c:pt idx="8">
                  <c:v>1215</c:v>
                </c:pt>
                <c:pt idx="9" formatCode="General">
                  <c:v>774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1A30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12E0A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1306B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12584966562261"/>
          <c:y val="0.15454440247379927"/>
          <c:w val="0.38846360964484222"/>
          <c:h val="0.82526911261067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tx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563065033537488E-2"/>
          <c:y val="4.440966754155732E-2"/>
          <c:w val="0.75994082336930124"/>
          <c:h val="0.749349518810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ПП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Соответствие уровня программы ожиданиям слушателя</c:v>
                </c:pt>
                <c:pt idx="1">
                  <c:v>Качество учебно-методических материалов</c:v>
                </c:pt>
                <c:pt idx="2">
                  <c:v>Средний уровень преподавателей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4.4000000000000004</c:v>
                </c:pt>
                <c:pt idx="1">
                  <c:v>4.0999999999999996</c:v>
                </c:pt>
                <c:pt idx="2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Соответствие уровня программы ожиданиям слушателя</c:v>
                </c:pt>
                <c:pt idx="1">
                  <c:v>Качество учебно-методических материалов</c:v>
                </c:pt>
                <c:pt idx="2">
                  <c:v>Средний уровень преподавателей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4.5999999999999996</c:v>
                </c:pt>
                <c:pt idx="1">
                  <c:v>4.5999999999999996</c:v>
                </c:pt>
                <c:pt idx="2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6475632"/>
        <c:axId val="1116476176"/>
      </c:barChart>
      <c:catAx>
        <c:axId val="111647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16476176"/>
        <c:crosses val="autoZero"/>
        <c:auto val="1"/>
        <c:lblAlgn val="ctr"/>
        <c:lblOffset val="100"/>
        <c:noMultiLvlLbl val="0"/>
      </c:catAx>
      <c:valAx>
        <c:axId val="11164761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16475632"/>
        <c:crosses val="autoZero"/>
        <c:crossBetween val="between"/>
      </c:valAx>
    </c:plotArea>
    <c:legend>
      <c:legendPos val="r"/>
      <c:layout/>
      <c:overlay val="0"/>
      <c:spPr>
        <a:noFill/>
      </c:spPr>
      <c:txPr>
        <a:bodyPr/>
        <a:lstStyle/>
        <a:p>
          <a:pPr>
            <a:def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1">
        <a:lumMod val="65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Харктеристика  профессорско-преподавательского состава (штатные)</a:t>
            </a:r>
          </a:p>
        </c:rich>
      </c:tx>
      <c:layout>
        <c:manualLayout>
          <c:xMode val="edge"/>
          <c:yMode val="edge"/>
          <c:x val="0.22403712064836068"/>
          <c:y val="2.6455393845128326E-2"/>
        </c:manualLayout>
      </c:layout>
      <c:overlay val="0"/>
      <c:spPr>
        <a:noFill/>
        <a:ln>
          <a:solidFill>
            <a:schemeClr val="accent1">
              <a:lumMod val="75000"/>
            </a:schemeClr>
          </a:solidFill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7172164191949846E-2"/>
          <c:y val="0.24702690939582178"/>
          <c:w val="0.55780622922007927"/>
          <c:h val="0.578800413990705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Харктеристика  профессорско-преподавательского состава(штатные)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12444124425164"/>
                  <c:y val="0.1187559021219864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775219906549209"/>
                  <c:y val="-0.172910301633151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295618306730702E-2"/>
                  <c:y val="8.2238431840906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1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ysClr val="windowText" lastClr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Доктора наук, профессора</c:v>
                </c:pt>
                <c:pt idx="1">
                  <c:v>Кандидаты наук, доценты</c:v>
                </c:pt>
                <c:pt idx="2">
                  <c:v>Старшие преподаватели, преподаватели и иные педагогические работники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</c:v>
                </c:pt>
                <c:pt idx="1">
                  <c:v>131</c:v>
                </c:pt>
                <c:pt idx="2">
                  <c:v>9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430123359526456"/>
          <c:y val="0.24699098059399299"/>
          <c:w val="0.37952696520297519"/>
          <c:h val="0.70514456727030328"/>
        </c:manualLayout>
      </c:layout>
      <c:overlay val="0"/>
      <c:spPr>
        <a:noFill/>
        <a:ln>
          <a:solidFill>
            <a:schemeClr val="accent1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accent1">
          <a:lumMod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r>
              <a:rPr lang="ru-RU" sz="1200" b="1" i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педагогических работников, задействованных на дополнительных профессиональных программах 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082602519854798"/>
          <c:y val="3.3820894900566605E-2"/>
        </c:manualLayout>
      </c:layout>
      <c:overlay val="0"/>
      <c:spPr>
        <a:noFill/>
        <a:ln>
          <a:solidFill>
            <a:schemeClr val="accent1">
              <a:lumMod val="75000"/>
            </a:schemeClr>
          </a:solidFill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Характеристика педагогических работников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736391980060332"/>
                  <c:y val="-0.162193436840351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algn="ctr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9.6876833237545881E-2"/>
                  <c:y val="1.86781329852238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266407196862543E-2"/>
                  <c:y val="9.62313215198311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1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Штатные</c:v>
                </c:pt>
                <c:pt idx="1">
                  <c:v>Внештатные </c:v>
                </c:pt>
                <c:pt idx="2">
                  <c:v>ГПХ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263</c:v>
                </c:pt>
                <c:pt idx="1">
                  <c:v>29</c:v>
                </c:pt>
                <c:pt idx="2">
                  <c:v>65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accent1">
          <a:lumMod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200" b="1" i="1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1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Характеристика профессорско-преподавательского состава (внештатные)</a:t>
            </a:r>
          </a:p>
        </c:rich>
      </c:tx>
      <c:layout/>
      <c:overlay val="0"/>
      <c:spPr>
        <a:ln w="6350">
          <a:solidFill>
            <a:srgbClr val="0070C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6.6012334245547408E-2"/>
          <c:y val="0.31471312146186381"/>
          <c:w val="0.47035046290643906"/>
          <c:h val="0.548865416083601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Характеристика профессорско-преподавательского состава (внештатные)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tx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Доктора наук, профессора</c:v>
                </c:pt>
                <c:pt idx="1">
                  <c:v>Кандидаты наук, доценты</c:v>
                </c:pt>
                <c:pt idx="2">
                  <c:v>Старшие преподаватели, преподаватели и иные педагогические работники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0.17</c:v>
                </c:pt>
                <c:pt idx="1">
                  <c:v>0.45</c:v>
                </c:pt>
                <c:pt idx="2">
                  <c:v>0.38000000000000006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433470413593267"/>
          <c:y val="0.28552122820911191"/>
          <c:w val="0.43020579906078682"/>
          <c:h val="0.67917342396892588"/>
        </c:manualLayout>
      </c:layout>
      <c:overlay val="0"/>
      <c:spPr>
        <a:ln>
          <a:solidFill>
            <a:srgbClr val="0070C0"/>
          </a:solidFill>
        </a:ln>
      </c:spPr>
      <c:txPr>
        <a:bodyPr/>
        <a:lstStyle/>
        <a:p>
          <a:pPr>
            <a:defRPr lang="ru-RU" sz="900" b="1" i="0" u="none" strike="noStrike" kern="1200" baseline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tx1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620163561677162"/>
          <c:y val="0"/>
        </c:manualLayout>
      </c:layout>
      <c:overlay val="0"/>
      <c:spPr>
        <a:ln w="6350">
          <a:solidFill>
            <a:srgbClr val="0070C0"/>
          </a:solidFill>
        </a:ln>
      </c:spPr>
      <c:txPr>
        <a:bodyPr/>
        <a:lstStyle/>
        <a:p>
          <a:pPr algn="ctr" rtl="0">
            <a:defRPr lang="ru-RU" sz="1100" b="1" i="1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6451783946835102E-2"/>
          <c:y val="0.28741057367829026"/>
          <c:w val="0.48135869821369653"/>
          <c:h val="0.612702662167229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Характеристика профессорско-преподавательского состава работавших по договорам гражданско-правового характера (ГПХ)</c:v>
                </c:pt>
              </c:strCache>
            </c:strRef>
          </c:tx>
          <c:spPr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Доктора наук, профессора</c:v>
                </c:pt>
                <c:pt idx="1">
                  <c:v>Кандидаты наук, доценты</c:v>
                </c:pt>
                <c:pt idx="2">
                  <c:v>Старшие преподаватели, преподаватели и иные педагогические работники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0.56999999999999995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436615171561955"/>
          <c:y val="0.28296927122057675"/>
          <c:w val="0.4248217477145344"/>
          <c:h val="0.69023171214594381"/>
        </c:manualLayout>
      </c:layout>
      <c:overlay val="0"/>
      <c:spPr>
        <a:noFill/>
        <a:ln w="6350">
          <a:solidFill>
            <a:srgbClr val="0070C0"/>
          </a:solidFill>
        </a:ln>
      </c:spPr>
      <c:txPr>
        <a:bodyPr/>
        <a:lstStyle/>
        <a:p>
          <a:pPr>
            <a:defRPr lang="ru-RU" sz="900" b="1" i="0" u="none" strike="noStrike" kern="1200" baseline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tx1"/>
    </a:solidFill>
  </c:spPr>
  <c:txPr>
    <a:bodyPr/>
    <a:lstStyle/>
    <a:p>
      <a:pPr>
        <a:defRPr sz="1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7B7B6-2E74-4813-847C-1FD503BB32A9}" type="doc">
      <dgm:prSet loTypeId="urn:microsoft.com/office/officeart/2005/8/layout/hierarchy1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AA2BAB6-0D06-4AE0-BECA-32539949E0E5}">
      <dgm:prSet phldrT="[Текст]" custT="1"/>
      <dgm:spPr/>
      <dgm:t>
        <a:bodyPr/>
        <a:lstStyle/>
        <a:p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Ректор</a:t>
          </a:r>
          <a:endParaRPr lang="ru-RU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D5A7AC-F4AF-47D6-8A48-340B549A0AB9}" type="parTrans" cxnId="{60D3A4DC-B92C-4A91-BEE9-3EB517F07448}">
      <dgm:prSet/>
      <dgm:spPr/>
      <dgm:t>
        <a:bodyPr/>
        <a:lstStyle/>
        <a:p>
          <a:endParaRPr lang="ru-RU"/>
        </a:p>
      </dgm:t>
    </dgm:pt>
    <dgm:pt modelId="{44E0714C-A27E-4D2B-8382-B7815641C834}" type="sibTrans" cxnId="{60D3A4DC-B92C-4A91-BEE9-3EB517F07448}">
      <dgm:prSet/>
      <dgm:spPr/>
      <dgm:t>
        <a:bodyPr/>
        <a:lstStyle/>
        <a:p>
          <a:endParaRPr lang="ru-RU"/>
        </a:p>
      </dgm:t>
    </dgm:pt>
    <dgm:pt modelId="{47676ACB-4138-4783-81EF-D75DDC4989D4}">
      <dgm:prSet phldrT="[Текст]" custT="1"/>
      <dgm:spPr/>
      <dgm:t>
        <a:bodyPr/>
        <a:lstStyle/>
        <a:p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Проректор</a:t>
          </a:r>
          <a:endParaRPr lang="ru-RU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5E6110-7726-46AF-8C22-87BE5E363502}" type="parTrans" cxnId="{32A793C1-927A-4E30-9732-1FC5CC3E333C}">
      <dgm:prSet/>
      <dgm:spPr/>
      <dgm:t>
        <a:bodyPr/>
        <a:lstStyle/>
        <a:p>
          <a:endParaRPr lang="ru-RU" sz="1200" b="1"/>
        </a:p>
      </dgm:t>
    </dgm:pt>
    <dgm:pt modelId="{85043163-2174-4BB0-9DCA-A8461DA38F1A}" type="sibTrans" cxnId="{32A793C1-927A-4E30-9732-1FC5CC3E333C}">
      <dgm:prSet/>
      <dgm:spPr/>
      <dgm:t>
        <a:bodyPr/>
        <a:lstStyle/>
        <a:p>
          <a:endParaRPr lang="ru-RU"/>
        </a:p>
      </dgm:t>
    </dgm:pt>
    <dgm:pt modelId="{64FC5410-3E79-4346-86E1-B9703D657B09}">
      <dgm:prSet phldrT="[Текст]" custT="1"/>
      <dgm:spPr/>
      <dgm:t>
        <a:bodyPr/>
        <a:lstStyle/>
        <a:p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Дирекция дополнительных профессиональных программ</a:t>
          </a:r>
          <a:endParaRPr lang="ru-RU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08AC61-9E82-43DD-865A-212E0968444C}" type="parTrans" cxnId="{B07A8F5E-3FBF-463F-9946-0E9C8F31109B}">
      <dgm:prSet/>
      <dgm:spPr/>
      <dgm:t>
        <a:bodyPr/>
        <a:lstStyle/>
        <a:p>
          <a:endParaRPr lang="ru-RU"/>
        </a:p>
      </dgm:t>
    </dgm:pt>
    <dgm:pt modelId="{7E4BBBB6-D0AA-43D4-B36D-7A17BE5E6B9B}" type="sibTrans" cxnId="{B07A8F5E-3FBF-463F-9946-0E9C8F31109B}">
      <dgm:prSet/>
      <dgm:spPr/>
      <dgm:t>
        <a:bodyPr/>
        <a:lstStyle/>
        <a:p>
          <a:endParaRPr lang="ru-RU"/>
        </a:p>
      </dgm:t>
    </dgm:pt>
    <dgm:pt modelId="{B50DC41F-6267-476F-B121-7245A4AC6A76}">
      <dgm:prSet custT="1"/>
      <dgm:spPr/>
      <dgm:t>
        <a:bodyPr vert="vert270"/>
        <a:lstStyle/>
        <a:p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Высшая школа бизнеса</a:t>
          </a:r>
          <a:endParaRPr lang="ru-RU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0F0F4F-1F0D-4759-B5CF-1B008A8ABA28}" type="parTrans" cxnId="{492B0342-216C-4FC7-A2F2-4017DD972C00}">
      <dgm:prSet/>
      <dgm:spPr/>
      <dgm:t>
        <a:bodyPr/>
        <a:lstStyle/>
        <a:p>
          <a:endParaRPr lang="ru-RU" sz="1200" b="1"/>
        </a:p>
      </dgm:t>
    </dgm:pt>
    <dgm:pt modelId="{CD40A542-4F47-462C-BDF1-ECF2DA4FAFB6}" type="sibTrans" cxnId="{492B0342-216C-4FC7-A2F2-4017DD972C00}">
      <dgm:prSet/>
      <dgm:spPr/>
      <dgm:t>
        <a:bodyPr/>
        <a:lstStyle/>
        <a:p>
          <a:endParaRPr lang="ru-RU"/>
        </a:p>
      </dgm:t>
    </dgm:pt>
    <dgm:pt modelId="{22F6DC4A-1254-4E8A-AA3B-D41D657D191F}">
      <dgm:prSet custT="1"/>
      <dgm:spPr/>
      <dgm:t>
        <a:bodyPr vert="vert270"/>
        <a:lstStyle/>
        <a:p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Институт маркетинга                                              </a:t>
          </a:r>
          <a:r>
            <a:rPr lang="ru-RU" sz="1600" b="1" dirty="0" smtClean="0">
              <a:solidFill>
                <a:srgbClr val="1306BA"/>
              </a:solidFill>
              <a:latin typeface="Calibri" panose="020F0502020204030204" pitchFamily="34" charset="0"/>
              <a:cs typeface="Calibri" panose="020F0502020204030204" pitchFamily="34" charset="0"/>
            </a:rPr>
            <a:t>Высшая школа маркетинга</a:t>
          </a:r>
          <a:endParaRPr lang="ru-RU" sz="1600" b="1" dirty="0">
            <a:solidFill>
              <a:srgbClr val="1306BA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2F2476-A662-4573-A99A-2DC8F6395AD3}" type="parTrans" cxnId="{CF1CE93A-4DB8-4D7B-A5C2-1F38EC3048A8}">
      <dgm:prSet/>
      <dgm:spPr/>
      <dgm:t>
        <a:bodyPr/>
        <a:lstStyle/>
        <a:p>
          <a:endParaRPr lang="ru-RU" sz="1200" b="1"/>
        </a:p>
      </dgm:t>
    </dgm:pt>
    <dgm:pt modelId="{9FE3664F-7C49-4062-9B85-92AD30C135B6}" type="sibTrans" cxnId="{CF1CE93A-4DB8-4D7B-A5C2-1F38EC3048A8}">
      <dgm:prSet/>
      <dgm:spPr/>
      <dgm:t>
        <a:bodyPr/>
        <a:lstStyle/>
        <a:p>
          <a:endParaRPr lang="ru-RU"/>
        </a:p>
      </dgm:t>
    </dgm:pt>
    <dgm:pt modelId="{4B9D877D-C2AC-4F94-B5E9-106C1F50DBE0}">
      <dgm:prSet custT="1"/>
      <dgm:spPr/>
      <dgm:t>
        <a:bodyPr vert="vert270"/>
        <a:lstStyle/>
        <a:p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Российско-голландский факультет маркетинга  Институт маркетинга                                           </a:t>
          </a:r>
          <a:r>
            <a:rPr lang="ru-RU" sz="1600" b="1" dirty="0" smtClean="0">
              <a:solidFill>
                <a:srgbClr val="1306BA"/>
              </a:solidFill>
              <a:latin typeface="Calibri" panose="020F0502020204030204" pitchFamily="34" charset="0"/>
              <a:cs typeface="Calibri" panose="020F0502020204030204" pitchFamily="34" charset="0"/>
            </a:rPr>
            <a:t>УЦ ДПО «РИМА»</a:t>
          </a:r>
          <a:endParaRPr lang="ru-RU" sz="1600" b="1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15FE34-D8AD-410D-BDF6-2D3DB811DD32}" type="parTrans" cxnId="{47AE5B40-8BAD-4EDA-A8ED-B5C4B65FF808}">
      <dgm:prSet/>
      <dgm:spPr/>
      <dgm:t>
        <a:bodyPr/>
        <a:lstStyle/>
        <a:p>
          <a:endParaRPr lang="ru-RU" sz="1200" b="1"/>
        </a:p>
      </dgm:t>
    </dgm:pt>
    <dgm:pt modelId="{BB241F33-B7B2-403D-BBBB-B5D48F1C04AB}" type="sibTrans" cxnId="{47AE5B40-8BAD-4EDA-A8ED-B5C4B65FF808}">
      <dgm:prSet/>
      <dgm:spPr/>
      <dgm:t>
        <a:bodyPr/>
        <a:lstStyle/>
        <a:p>
          <a:endParaRPr lang="ru-RU"/>
        </a:p>
      </dgm:t>
    </dgm:pt>
    <dgm:pt modelId="{CD9FBE2E-3705-4926-8FF6-00A0722EDCF2}">
      <dgm:prSet custT="1"/>
      <dgm:spPr/>
      <dgm:t>
        <a:bodyPr vert="vert270"/>
        <a:lstStyle/>
        <a:p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Институт государственной службы и управление организацией</a:t>
          </a:r>
          <a:endParaRPr lang="ru-RU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ACCD72-3FB5-44EC-99D0-C6CDC9C749A9}" type="parTrans" cxnId="{3EAE6716-63AE-4F95-80E7-40EE9980C071}">
      <dgm:prSet/>
      <dgm:spPr/>
      <dgm:t>
        <a:bodyPr/>
        <a:lstStyle/>
        <a:p>
          <a:endParaRPr lang="ru-RU" sz="1200" b="1"/>
        </a:p>
      </dgm:t>
    </dgm:pt>
    <dgm:pt modelId="{36395FFD-A4DF-4DE9-8CB2-9BEB98B80D9B}" type="sibTrans" cxnId="{3EAE6716-63AE-4F95-80E7-40EE9980C071}">
      <dgm:prSet/>
      <dgm:spPr/>
      <dgm:t>
        <a:bodyPr/>
        <a:lstStyle/>
        <a:p>
          <a:endParaRPr lang="ru-RU"/>
        </a:p>
      </dgm:t>
    </dgm:pt>
    <dgm:pt modelId="{4FB0774E-A2F5-4876-93BA-8E62F1B1B87E}">
      <dgm:prSet custT="1"/>
      <dgm:spPr/>
      <dgm:t>
        <a:bodyPr vert="vert270"/>
        <a:lstStyle/>
        <a:p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Институт государственного управления и права                                                                         </a:t>
          </a:r>
          <a:r>
            <a:rPr lang="ru-RU" sz="1600" b="1" dirty="0" smtClean="0">
              <a:solidFill>
                <a:srgbClr val="1306BA"/>
              </a:solidFill>
              <a:latin typeface="Calibri" panose="020F0502020204030204" pitchFamily="34" charset="0"/>
              <a:cs typeface="Calibri" panose="020F0502020204030204" pitchFamily="34" charset="0"/>
            </a:rPr>
            <a:t>УКЦ ДПО</a:t>
          </a:r>
          <a:endParaRPr lang="ru-RU" sz="1600" b="1" dirty="0">
            <a:solidFill>
              <a:srgbClr val="1306BA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4CD9A6-FB0C-445F-8E1E-ACC3845716EC}" type="parTrans" cxnId="{ED81536F-AA35-4974-9CD0-4EA0832C6BA3}">
      <dgm:prSet/>
      <dgm:spPr/>
      <dgm:t>
        <a:bodyPr/>
        <a:lstStyle/>
        <a:p>
          <a:endParaRPr lang="ru-RU" sz="1200" b="1"/>
        </a:p>
      </dgm:t>
    </dgm:pt>
    <dgm:pt modelId="{EB0B0916-0B1B-4B2A-B7B9-A6001F334505}" type="sibTrans" cxnId="{ED81536F-AA35-4974-9CD0-4EA0832C6BA3}">
      <dgm:prSet/>
      <dgm:spPr/>
      <dgm:t>
        <a:bodyPr/>
        <a:lstStyle/>
        <a:p>
          <a:endParaRPr lang="ru-RU"/>
        </a:p>
      </dgm:t>
    </dgm:pt>
    <dgm:pt modelId="{BF179A4D-6442-48EA-852C-877E315AA1EB}">
      <dgm:prSet custT="1"/>
      <dgm:spPr/>
      <dgm:t>
        <a:bodyPr vert="vert270"/>
        <a:lstStyle/>
        <a:p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Институт иностранных языков и лингвокоммуникаций в управлении                   </a:t>
          </a:r>
          <a:r>
            <a:rPr lang="ru-RU" sz="1600" b="1" dirty="0" smtClean="0">
              <a:solidFill>
                <a:srgbClr val="1306BA"/>
              </a:solidFill>
              <a:latin typeface="Calibri" panose="020F0502020204030204" pitchFamily="34" charset="0"/>
              <a:cs typeface="Calibri" panose="020F0502020204030204" pitchFamily="34" charset="0"/>
            </a:rPr>
            <a:t>УЦ ДОПУ «Лингва-менеджмент»</a:t>
          </a:r>
          <a:endParaRPr lang="ru-RU" sz="1600" b="1" dirty="0">
            <a:solidFill>
              <a:srgbClr val="1306BA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F9B306-307B-4E46-BD61-A3B7E552ACEB}" type="parTrans" cxnId="{7CF8E4EC-A7FD-4740-BE00-FEAB8B32C550}">
      <dgm:prSet/>
      <dgm:spPr/>
      <dgm:t>
        <a:bodyPr/>
        <a:lstStyle/>
        <a:p>
          <a:endParaRPr lang="ru-RU" sz="1200" b="1"/>
        </a:p>
      </dgm:t>
    </dgm:pt>
    <dgm:pt modelId="{D8B70387-0EC5-47C1-92A5-C419F4DC9840}" type="sibTrans" cxnId="{7CF8E4EC-A7FD-4740-BE00-FEAB8B32C550}">
      <dgm:prSet/>
      <dgm:spPr/>
      <dgm:t>
        <a:bodyPr/>
        <a:lstStyle/>
        <a:p>
          <a:endParaRPr lang="ru-RU"/>
        </a:p>
      </dgm:t>
    </dgm:pt>
    <dgm:pt modelId="{C3F2C1C8-DD15-41D8-8B2F-B98365FBC0DA}">
      <dgm:prSet custT="1"/>
      <dgm:spPr/>
      <dgm:t>
        <a:bodyPr vert="vert270"/>
        <a:lstStyle/>
        <a:p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Институт управления персоналом, социальных и бизнес-коммуникаций                                                     </a:t>
          </a:r>
          <a:r>
            <a:rPr lang="ru-RU" sz="1600" b="1" dirty="0" smtClean="0">
              <a:solidFill>
                <a:srgbClr val="1306BA"/>
              </a:solidFill>
              <a:latin typeface="Calibri" panose="020F0502020204030204" pitchFamily="34" charset="0"/>
              <a:cs typeface="Calibri" panose="020F0502020204030204" pitchFamily="34" charset="0"/>
            </a:rPr>
            <a:t>Центр ДПО</a:t>
          </a:r>
          <a:endParaRPr lang="ru-RU" sz="1600" b="1" dirty="0">
            <a:solidFill>
              <a:srgbClr val="1306BA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89DA9B-7178-4BA5-A743-E7E4D5AB2E79}" type="parTrans" cxnId="{78221ED1-FF7B-40EF-9B59-AD84764E3A48}">
      <dgm:prSet/>
      <dgm:spPr/>
      <dgm:t>
        <a:bodyPr/>
        <a:lstStyle/>
        <a:p>
          <a:endParaRPr lang="ru-RU" sz="1200" b="1"/>
        </a:p>
      </dgm:t>
    </dgm:pt>
    <dgm:pt modelId="{F529480A-7401-42E1-980C-B678503227BF}" type="sibTrans" cxnId="{78221ED1-FF7B-40EF-9B59-AD84764E3A48}">
      <dgm:prSet/>
      <dgm:spPr/>
      <dgm:t>
        <a:bodyPr/>
        <a:lstStyle/>
        <a:p>
          <a:endParaRPr lang="ru-RU"/>
        </a:p>
      </dgm:t>
    </dgm:pt>
    <dgm:pt modelId="{54C5D705-61A8-4EE0-8E56-00A9760794E1}">
      <dgm:prSet custT="1"/>
      <dgm:spPr/>
      <dgm:t>
        <a:bodyPr vert="vert270"/>
        <a:lstStyle/>
        <a:p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Институт управления персоналом, социальных и бизнес-коммуникаций                                                       </a:t>
          </a:r>
          <a:r>
            <a:rPr lang="ru-RU" sz="1600" b="1" dirty="0" smtClean="0">
              <a:solidFill>
                <a:srgbClr val="1306BA"/>
              </a:solidFill>
              <a:latin typeface="Calibri" panose="020F0502020204030204" pitchFamily="34" charset="0"/>
              <a:cs typeface="Calibri" panose="020F0502020204030204" pitchFamily="34" charset="0"/>
            </a:rPr>
            <a:t>УЦ  «Спортивный и ивент-менеджмент»</a:t>
          </a:r>
          <a:endParaRPr lang="ru-RU" sz="1600" b="1" dirty="0">
            <a:solidFill>
              <a:srgbClr val="1306BA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92637D-47B0-4912-A7E8-CF72C2729B40}" type="parTrans" cxnId="{5C98A1D1-F4CA-45D5-BD3B-0869C0A48044}">
      <dgm:prSet/>
      <dgm:spPr/>
      <dgm:t>
        <a:bodyPr/>
        <a:lstStyle/>
        <a:p>
          <a:endParaRPr lang="ru-RU" sz="1200" b="1"/>
        </a:p>
      </dgm:t>
    </dgm:pt>
    <dgm:pt modelId="{73517301-F5BF-4081-828C-A2B81FCAD004}" type="sibTrans" cxnId="{5C98A1D1-F4CA-45D5-BD3B-0869C0A48044}">
      <dgm:prSet/>
      <dgm:spPr/>
      <dgm:t>
        <a:bodyPr/>
        <a:lstStyle/>
        <a:p>
          <a:endParaRPr lang="ru-RU"/>
        </a:p>
      </dgm:t>
    </dgm:pt>
    <dgm:pt modelId="{DB93890F-1987-4841-8C86-59F2BC3A0FA9}">
      <dgm:prSet custT="1"/>
      <dgm:spPr/>
      <dgm:t>
        <a:bodyPr vert="vert270"/>
        <a:lstStyle/>
        <a:p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Институт экономики и финансов                              </a:t>
          </a:r>
          <a:r>
            <a:rPr lang="ru-RU" sz="1600" b="1" dirty="0" smtClean="0">
              <a:solidFill>
                <a:srgbClr val="1306BA"/>
              </a:solidFill>
              <a:latin typeface="Calibri" panose="020F0502020204030204" pitchFamily="34" charset="0"/>
              <a:cs typeface="Calibri" panose="020F0502020204030204" pitchFamily="34" charset="0"/>
            </a:rPr>
            <a:t>УМЦ ДПО</a:t>
          </a:r>
          <a:endParaRPr lang="ru-RU" sz="1600" b="1" dirty="0">
            <a:solidFill>
              <a:srgbClr val="1306BA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CC1DAD-F9B0-4E05-87C4-AF8894CE55EE}" type="parTrans" cxnId="{106F4ECC-9FCD-4710-AF5F-EEEC041CF475}">
      <dgm:prSet/>
      <dgm:spPr/>
      <dgm:t>
        <a:bodyPr/>
        <a:lstStyle/>
        <a:p>
          <a:endParaRPr lang="ru-RU" sz="1200" b="1"/>
        </a:p>
      </dgm:t>
    </dgm:pt>
    <dgm:pt modelId="{87DA1254-7D93-4991-862A-E80CD913043A}" type="sibTrans" cxnId="{106F4ECC-9FCD-4710-AF5F-EEEC041CF475}">
      <dgm:prSet/>
      <dgm:spPr/>
      <dgm:t>
        <a:bodyPr/>
        <a:lstStyle/>
        <a:p>
          <a:endParaRPr lang="ru-RU"/>
        </a:p>
      </dgm:t>
    </dgm:pt>
    <dgm:pt modelId="{1232BC9B-1B67-485C-B117-EC97093CF978}">
      <dgm:prSet custT="1"/>
      <dgm:spPr/>
      <dgm:t>
        <a:bodyPr vert="vert270"/>
        <a:lstStyle/>
        <a:p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Институт отраслевого менеджмента                      </a:t>
          </a:r>
          <a:r>
            <a:rPr lang="ru-RU" sz="1600" b="1" dirty="0" smtClean="0">
              <a:solidFill>
                <a:srgbClr val="1306BA"/>
              </a:solidFill>
              <a:latin typeface="Calibri" panose="020F0502020204030204" pitchFamily="34" charset="0"/>
              <a:cs typeface="Calibri" panose="020F0502020204030204" pitchFamily="34" charset="0"/>
            </a:rPr>
            <a:t>УКЦ ДПО</a:t>
          </a:r>
          <a:endParaRPr lang="ru-RU" sz="1600" b="1" dirty="0">
            <a:solidFill>
              <a:srgbClr val="1306BA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4D692B-B660-424D-954F-02DEC75B6853}" type="parTrans" cxnId="{4F25903D-5CF1-4146-B2B7-B2219975DCE7}">
      <dgm:prSet/>
      <dgm:spPr/>
      <dgm:t>
        <a:bodyPr/>
        <a:lstStyle/>
        <a:p>
          <a:endParaRPr lang="ru-RU" sz="1200" b="1"/>
        </a:p>
      </dgm:t>
    </dgm:pt>
    <dgm:pt modelId="{6243E0F0-0F37-4336-92B9-0395464DB07A}" type="sibTrans" cxnId="{4F25903D-5CF1-4146-B2B7-B2219975DCE7}">
      <dgm:prSet/>
      <dgm:spPr/>
      <dgm:t>
        <a:bodyPr/>
        <a:lstStyle/>
        <a:p>
          <a:endParaRPr lang="ru-RU"/>
        </a:p>
      </dgm:t>
    </dgm:pt>
    <dgm:pt modelId="{F47A09EC-E203-4B6D-84B3-EB5EE5F73968}">
      <dgm:prSet custT="1"/>
      <dgm:spPr/>
      <dgm:t>
        <a:bodyPr vert="vert270"/>
        <a:lstStyle/>
        <a:p>
          <a:r>
            <a:rPr lang="ru-RU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Центр предпринимательства «Лаборатория бизнеса»</a:t>
          </a:r>
          <a:endParaRPr lang="ru-RU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57F6C5-E770-4721-ADBB-2B84147DA372}" type="parTrans" cxnId="{91DB0868-206C-4206-A2DF-3817B41E80F6}">
      <dgm:prSet/>
      <dgm:spPr/>
      <dgm:t>
        <a:bodyPr/>
        <a:lstStyle/>
        <a:p>
          <a:endParaRPr lang="ru-RU" sz="1200" b="1"/>
        </a:p>
      </dgm:t>
    </dgm:pt>
    <dgm:pt modelId="{2AE21622-6513-42C3-9EEB-1D7D6315894A}" type="sibTrans" cxnId="{91DB0868-206C-4206-A2DF-3817B41E80F6}">
      <dgm:prSet/>
      <dgm:spPr/>
      <dgm:t>
        <a:bodyPr/>
        <a:lstStyle/>
        <a:p>
          <a:endParaRPr lang="ru-RU"/>
        </a:p>
      </dgm:t>
    </dgm:pt>
    <dgm:pt modelId="{DD0E08DE-81CD-44A2-BAF2-0C9CECF8AEE2}" type="pres">
      <dgm:prSet presAssocID="{0EF7B7B6-2E74-4813-847C-1FD503BB32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5CDB51-E92B-47B1-93E5-ABF0C62EBDEC}" type="pres">
      <dgm:prSet presAssocID="{FAA2BAB6-0D06-4AE0-BECA-32539949E0E5}" presName="hierRoot1" presStyleCnt="0"/>
      <dgm:spPr/>
      <dgm:t>
        <a:bodyPr/>
        <a:lstStyle/>
        <a:p>
          <a:endParaRPr lang="ru-RU"/>
        </a:p>
      </dgm:t>
    </dgm:pt>
    <dgm:pt modelId="{4F8FF5E7-1D40-4806-AD28-9E97DA454E7C}" type="pres">
      <dgm:prSet presAssocID="{FAA2BAB6-0D06-4AE0-BECA-32539949E0E5}" presName="composite" presStyleCnt="0"/>
      <dgm:spPr/>
      <dgm:t>
        <a:bodyPr/>
        <a:lstStyle/>
        <a:p>
          <a:endParaRPr lang="ru-RU"/>
        </a:p>
      </dgm:t>
    </dgm:pt>
    <dgm:pt modelId="{9BD3D2DD-4BB2-4BEF-BEB0-5C973E16E6AC}" type="pres">
      <dgm:prSet presAssocID="{FAA2BAB6-0D06-4AE0-BECA-32539949E0E5}" presName="background" presStyleLbl="node0" presStyleIdx="0" presStyleCnt="1"/>
      <dgm:spPr/>
      <dgm:t>
        <a:bodyPr/>
        <a:lstStyle/>
        <a:p>
          <a:endParaRPr lang="ru-RU"/>
        </a:p>
      </dgm:t>
    </dgm:pt>
    <dgm:pt modelId="{055B4613-BB75-4E4F-AC6E-81D124A4695B}" type="pres">
      <dgm:prSet presAssocID="{FAA2BAB6-0D06-4AE0-BECA-32539949E0E5}" presName="text" presStyleLbl="fgAcc0" presStyleIdx="0" presStyleCnt="1" custScaleX="135840" custScaleY="71780" custLinFactNeighborX="355" custLinFactNeighborY="-10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53134E-AFDB-4EAD-8522-903039ED0683}" type="pres">
      <dgm:prSet presAssocID="{FAA2BAB6-0D06-4AE0-BECA-32539949E0E5}" presName="hierChild2" presStyleCnt="0"/>
      <dgm:spPr/>
      <dgm:t>
        <a:bodyPr/>
        <a:lstStyle/>
        <a:p>
          <a:endParaRPr lang="ru-RU"/>
        </a:p>
      </dgm:t>
    </dgm:pt>
    <dgm:pt modelId="{853B0A17-3415-49AE-A0F9-4D5866A67C3F}" type="pres">
      <dgm:prSet presAssocID="{F65E6110-7726-46AF-8C22-87BE5E363502}" presName="Name10" presStyleLbl="parChTrans1D2" presStyleIdx="0" presStyleCnt="1"/>
      <dgm:spPr/>
      <dgm:t>
        <a:bodyPr/>
        <a:lstStyle/>
        <a:p>
          <a:endParaRPr lang="ru-RU"/>
        </a:p>
      </dgm:t>
    </dgm:pt>
    <dgm:pt modelId="{90FDEC4F-8B8F-4C60-84AF-73796C5EE0D3}" type="pres">
      <dgm:prSet presAssocID="{47676ACB-4138-4783-81EF-D75DDC4989D4}" presName="hierRoot2" presStyleCnt="0"/>
      <dgm:spPr/>
      <dgm:t>
        <a:bodyPr/>
        <a:lstStyle/>
        <a:p>
          <a:endParaRPr lang="ru-RU"/>
        </a:p>
      </dgm:t>
    </dgm:pt>
    <dgm:pt modelId="{F63A7D8A-6961-4A05-9DB2-0DBD38349246}" type="pres">
      <dgm:prSet presAssocID="{47676ACB-4138-4783-81EF-D75DDC4989D4}" presName="composite2" presStyleCnt="0"/>
      <dgm:spPr/>
      <dgm:t>
        <a:bodyPr/>
        <a:lstStyle/>
        <a:p>
          <a:endParaRPr lang="ru-RU"/>
        </a:p>
      </dgm:t>
    </dgm:pt>
    <dgm:pt modelId="{35B69853-B7F4-46FC-A9FB-8FEDF9DDEB05}" type="pres">
      <dgm:prSet presAssocID="{47676ACB-4138-4783-81EF-D75DDC4989D4}" presName="background2" presStyleLbl="node2" presStyleIdx="0" presStyleCnt="1"/>
      <dgm:spPr/>
      <dgm:t>
        <a:bodyPr/>
        <a:lstStyle/>
        <a:p>
          <a:endParaRPr lang="ru-RU"/>
        </a:p>
      </dgm:t>
    </dgm:pt>
    <dgm:pt modelId="{9B6FAD7A-618B-4FBF-9E33-91057DF21293}" type="pres">
      <dgm:prSet presAssocID="{47676ACB-4138-4783-81EF-D75DDC4989D4}" presName="text2" presStyleLbl="fgAcc2" presStyleIdx="0" presStyleCnt="1" custScaleX="198600" custScaleY="66860" custLinFactNeighborX="4146" custLinFactNeighborY="-15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6B07B6-194C-482D-94B0-CF9317E16C8F}" type="pres">
      <dgm:prSet presAssocID="{47676ACB-4138-4783-81EF-D75DDC4989D4}" presName="hierChild3" presStyleCnt="0"/>
      <dgm:spPr/>
      <dgm:t>
        <a:bodyPr/>
        <a:lstStyle/>
        <a:p>
          <a:endParaRPr lang="ru-RU"/>
        </a:p>
      </dgm:t>
    </dgm:pt>
    <dgm:pt modelId="{68F3B987-C3B0-4E99-B187-F490CFDA38DE}" type="pres">
      <dgm:prSet presAssocID="{3908AC61-9E82-43DD-865A-212E0968444C}" presName="Name17" presStyleLbl="parChTrans1D3" presStyleIdx="0" presStyleCnt="1"/>
      <dgm:spPr/>
      <dgm:t>
        <a:bodyPr/>
        <a:lstStyle/>
        <a:p>
          <a:endParaRPr lang="ru-RU"/>
        </a:p>
      </dgm:t>
    </dgm:pt>
    <dgm:pt modelId="{7A2EB23D-10E4-42B9-A3AD-535435E4FD08}" type="pres">
      <dgm:prSet presAssocID="{64FC5410-3E79-4346-86E1-B9703D657B09}" presName="hierRoot3" presStyleCnt="0"/>
      <dgm:spPr/>
      <dgm:t>
        <a:bodyPr/>
        <a:lstStyle/>
        <a:p>
          <a:endParaRPr lang="ru-RU"/>
        </a:p>
      </dgm:t>
    </dgm:pt>
    <dgm:pt modelId="{C16D361C-2634-4B4A-A5AC-260CCDC477B9}" type="pres">
      <dgm:prSet presAssocID="{64FC5410-3E79-4346-86E1-B9703D657B09}" presName="composite3" presStyleCnt="0"/>
      <dgm:spPr/>
      <dgm:t>
        <a:bodyPr/>
        <a:lstStyle/>
        <a:p>
          <a:endParaRPr lang="ru-RU"/>
        </a:p>
      </dgm:t>
    </dgm:pt>
    <dgm:pt modelId="{51763FF7-8C5B-4A5D-8A63-29E4093F9A73}" type="pres">
      <dgm:prSet presAssocID="{64FC5410-3E79-4346-86E1-B9703D657B09}" presName="background3" presStyleLbl="node3" presStyleIdx="0" presStyleCnt="1"/>
      <dgm:spPr/>
      <dgm:t>
        <a:bodyPr/>
        <a:lstStyle/>
        <a:p>
          <a:endParaRPr lang="ru-RU"/>
        </a:p>
      </dgm:t>
    </dgm:pt>
    <dgm:pt modelId="{BED3F70E-7EEC-47E0-B802-8E0A9D4A5523}" type="pres">
      <dgm:prSet presAssocID="{64FC5410-3E79-4346-86E1-B9703D657B09}" presName="text3" presStyleLbl="fgAcc3" presStyleIdx="0" presStyleCnt="1" custScaleX="447727" custScaleY="81575" custLinFactNeighborX="3538" custLinFactNeighborY="-21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51B064-C67D-43B8-81EB-6C0FF30EB017}" type="pres">
      <dgm:prSet presAssocID="{64FC5410-3E79-4346-86E1-B9703D657B09}" presName="hierChild4" presStyleCnt="0"/>
      <dgm:spPr/>
      <dgm:t>
        <a:bodyPr/>
        <a:lstStyle/>
        <a:p>
          <a:endParaRPr lang="ru-RU"/>
        </a:p>
      </dgm:t>
    </dgm:pt>
    <dgm:pt modelId="{10849150-C9AE-4CEC-907E-CC43CFBDEF17}" type="pres">
      <dgm:prSet presAssocID="{800F0F4F-1F0D-4759-B5CF-1B008A8ABA28}" presName="Name23" presStyleLbl="parChTrans1D4" presStyleIdx="0" presStyleCnt="11"/>
      <dgm:spPr/>
      <dgm:t>
        <a:bodyPr/>
        <a:lstStyle/>
        <a:p>
          <a:endParaRPr lang="ru-RU"/>
        </a:p>
      </dgm:t>
    </dgm:pt>
    <dgm:pt modelId="{45EC0E35-F7C1-42F4-BA22-BD5CA32043B2}" type="pres">
      <dgm:prSet presAssocID="{B50DC41F-6267-476F-B121-7245A4AC6A76}" presName="hierRoot4" presStyleCnt="0"/>
      <dgm:spPr/>
      <dgm:t>
        <a:bodyPr/>
        <a:lstStyle/>
        <a:p>
          <a:endParaRPr lang="ru-RU"/>
        </a:p>
      </dgm:t>
    </dgm:pt>
    <dgm:pt modelId="{72377A80-6B15-45A7-AEA1-746B47BFE560}" type="pres">
      <dgm:prSet presAssocID="{B50DC41F-6267-476F-B121-7245A4AC6A76}" presName="composite4" presStyleCnt="0"/>
      <dgm:spPr/>
      <dgm:t>
        <a:bodyPr/>
        <a:lstStyle/>
        <a:p>
          <a:endParaRPr lang="ru-RU"/>
        </a:p>
      </dgm:t>
    </dgm:pt>
    <dgm:pt modelId="{5BAEF9CB-B2C8-4485-97F1-17837724E6A1}" type="pres">
      <dgm:prSet presAssocID="{B50DC41F-6267-476F-B121-7245A4AC6A76}" presName="background4" presStyleLbl="node4" presStyleIdx="0" presStyleCnt="11"/>
      <dgm:spPr/>
      <dgm:t>
        <a:bodyPr/>
        <a:lstStyle/>
        <a:p>
          <a:endParaRPr lang="ru-RU"/>
        </a:p>
      </dgm:t>
    </dgm:pt>
    <dgm:pt modelId="{8CBF46CC-292C-471D-9770-569676D7164C}" type="pres">
      <dgm:prSet presAssocID="{B50DC41F-6267-476F-B121-7245A4AC6A76}" presName="text4" presStyleLbl="fgAcc4" presStyleIdx="0" presStyleCnt="11" custScaleX="53821" custScaleY="759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BFD475-D40B-48AC-84AF-B52C80E88595}" type="pres">
      <dgm:prSet presAssocID="{B50DC41F-6267-476F-B121-7245A4AC6A76}" presName="hierChild5" presStyleCnt="0"/>
      <dgm:spPr/>
      <dgm:t>
        <a:bodyPr/>
        <a:lstStyle/>
        <a:p>
          <a:endParaRPr lang="ru-RU"/>
        </a:p>
      </dgm:t>
    </dgm:pt>
    <dgm:pt modelId="{F1FCDA75-E318-493D-B1BD-12F6775E2AE4}" type="pres">
      <dgm:prSet presAssocID="{742F2476-A662-4573-A99A-2DC8F6395AD3}" presName="Name23" presStyleLbl="parChTrans1D4" presStyleIdx="1" presStyleCnt="11"/>
      <dgm:spPr/>
      <dgm:t>
        <a:bodyPr/>
        <a:lstStyle/>
        <a:p>
          <a:endParaRPr lang="ru-RU"/>
        </a:p>
      </dgm:t>
    </dgm:pt>
    <dgm:pt modelId="{49B25F0D-1E5B-46C8-9A48-AD765C459818}" type="pres">
      <dgm:prSet presAssocID="{22F6DC4A-1254-4E8A-AA3B-D41D657D191F}" presName="hierRoot4" presStyleCnt="0"/>
      <dgm:spPr/>
      <dgm:t>
        <a:bodyPr/>
        <a:lstStyle/>
        <a:p>
          <a:endParaRPr lang="ru-RU"/>
        </a:p>
      </dgm:t>
    </dgm:pt>
    <dgm:pt modelId="{BA3768DF-6856-4434-8877-59F35546EE76}" type="pres">
      <dgm:prSet presAssocID="{22F6DC4A-1254-4E8A-AA3B-D41D657D191F}" presName="composite4" presStyleCnt="0"/>
      <dgm:spPr/>
      <dgm:t>
        <a:bodyPr/>
        <a:lstStyle/>
        <a:p>
          <a:endParaRPr lang="ru-RU"/>
        </a:p>
      </dgm:t>
    </dgm:pt>
    <dgm:pt modelId="{B497CADE-A242-4954-9272-F511C535CB8F}" type="pres">
      <dgm:prSet presAssocID="{22F6DC4A-1254-4E8A-AA3B-D41D657D191F}" presName="background4" presStyleLbl="node4" presStyleIdx="1" presStyleCnt="11"/>
      <dgm:spPr/>
      <dgm:t>
        <a:bodyPr/>
        <a:lstStyle/>
        <a:p>
          <a:endParaRPr lang="ru-RU"/>
        </a:p>
      </dgm:t>
    </dgm:pt>
    <dgm:pt modelId="{D6DADA01-DBFB-4122-B313-1D9BA3B85638}" type="pres">
      <dgm:prSet presAssocID="{22F6DC4A-1254-4E8A-AA3B-D41D657D191F}" presName="text4" presStyleLbl="fgAcc4" presStyleIdx="1" presStyleCnt="11" custScaleX="75355" custScaleY="759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CCC447-DECF-455B-A19C-F2CA694C52D6}" type="pres">
      <dgm:prSet presAssocID="{22F6DC4A-1254-4E8A-AA3B-D41D657D191F}" presName="hierChild5" presStyleCnt="0"/>
      <dgm:spPr/>
      <dgm:t>
        <a:bodyPr/>
        <a:lstStyle/>
        <a:p>
          <a:endParaRPr lang="ru-RU"/>
        </a:p>
      </dgm:t>
    </dgm:pt>
    <dgm:pt modelId="{B3D2EE2E-76AC-417E-9997-5FDAAA964FC9}" type="pres">
      <dgm:prSet presAssocID="{C315FE34-D8AD-410D-BDF6-2D3DB811DD32}" presName="Name23" presStyleLbl="parChTrans1D4" presStyleIdx="2" presStyleCnt="11"/>
      <dgm:spPr/>
      <dgm:t>
        <a:bodyPr/>
        <a:lstStyle/>
        <a:p>
          <a:endParaRPr lang="ru-RU"/>
        </a:p>
      </dgm:t>
    </dgm:pt>
    <dgm:pt modelId="{F38C9A77-BAD5-42BF-9144-D9CD724B25D2}" type="pres">
      <dgm:prSet presAssocID="{4B9D877D-C2AC-4F94-B5E9-106C1F50DBE0}" presName="hierRoot4" presStyleCnt="0"/>
      <dgm:spPr/>
      <dgm:t>
        <a:bodyPr/>
        <a:lstStyle/>
        <a:p>
          <a:endParaRPr lang="ru-RU"/>
        </a:p>
      </dgm:t>
    </dgm:pt>
    <dgm:pt modelId="{17BDAC02-8B37-4ACF-B70B-9E43EB254628}" type="pres">
      <dgm:prSet presAssocID="{4B9D877D-C2AC-4F94-B5E9-106C1F50DBE0}" presName="composite4" presStyleCnt="0"/>
      <dgm:spPr/>
      <dgm:t>
        <a:bodyPr/>
        <a:lstStyle/>
        <a:p>
          <a:endParaRPr lang="ru-RU"/>
        </a:p>
      </dgm:t>
    </dgm:pt>
    <dgm:pt modelId="{A35D1B19-9496-4936-8DB2-DF4AA54383BE}" type="pres">
      <dgm:prSet presAssocID="{4B9D877D-C2AC-4F94-B5E9-106C1F50DBE0}" presName="background4" presStyleLbl="node4" presStyleIdx="2" presStyleCnt="11"/>
      <dgm:spPr/>
      <dgm:t>
        <a:bodyPr/>
        <a:lstStyle/>
        <a:p>
          <a:endParaRPr lang="ru-RU"/>
        </a:p>
      </dgm:t>
    </dgm:pt>
    <dgm:pt modelId="{8221627D-27E5-4715-AADA-7D31E55952D5}" type="pres">
      <dgm:prSet presAssocID="{4B9D877D-C2AC-4F94-B5E9-106C1F50DBE0}" presName="text4" presStyleLbl="fgAcc4" presStyleIdx="2" presStyleCnt="11" custScaleX="96027" custScaleY="759930" custLinFactNeighborY="7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9DE63A-E361-4A5B-ADC7-49231EE6DE6B}" type="pres">
      <dgm:prSet presAssocID="{4B9D877D-C2AC-4F94-B5E9-106C1F50DBE0}" presName="hierChild5" presStyleCnt="0"/>
      <dgm:spPr/>
      <dgm:t>
        <a:bodyPr/>
        <a:lstStyle/>
        <a:p>
          <a:endParaRPr lang="ru-RU"/>
        </a:p>
      </dgm:t>
    </dgm:pt>
    <dgm:pt modelId="{5DBDC2DF-F809-42C5-B1B1-FCA431829271}" type="pres">
      <dgm:prSet presAssocID="{DEACCD72-3FB5-44EC-99D0-C6CDC9C749A9}" presName="Name23" presStyleLbl="parChTrans1D4" presStyleIdx="3" presStyleCnt="11"/>
      <dgm:spPr/>
      <dgm:t>
        <a:bodyPr/>
        <a:lstStyle/>
        <a:p>
          <a:endParaRPr lang="ru-RU"/>
        </a:p>
      </dgm:t>
    </dgm:pt>
    <dgm:pt modelId="{E52A98BD-D977-42F5-9268-01CA3FC48E9C}" type="pres">
      <dgm:prSet presAssocID="{CD9FBE2E-3705-4926-8FF6-00A0722EDCF2}" presName="hierRoot4" presStyleCnt="0"/>
      <dgm:spPr/>
      <dgm:t>
        <a:bodyPr/>
        <a:lstStyle/>
        <a:p>
          <a:endParaRPr lang="ru-RU"/>
        </a:p>
      </dgm:t>
    </dgm:pt>
    <dgm:pt modelId="{574764E3-F94A-4C05-A498-5C2BFC4D7016}" type="pres">
      <dgm:prSet presAssocID="{CD9FBE2E-3705-4926-8FF6-00A0722EDCF2}" presName="composite4" presStyleCnt="0"/>
      <dgm:spPr/>
      <dgm:t>
        <a:bodyPr/>
        <a:lstStyle/>
        <a:p>
          <a:endParaRPr lang="ru-RU"/>
        </a:p>
      </dgm:t>
    </dgm:pt>
    <dgm:pt modelId="{7A197766-CBE3-4A75-9F36-CFA27DE1A474}" type="pres">
      <dgm:prSet presAssocID="{CD9FBE2E-3705-4926-8FF6-00A0722EDCF2}" presName="background4" presStyleLbl="node4" presStyleIdx="3" presStyleCnt="11"/>
      <dgm:spPr/>
      <dgm:t>
        <a:bodyPr/>
        <a:lstStyle/>
        <a:p>
          <a:endParaRPr lang="ru-RU"/>
        </a:p>
      </dgm:t>
    </dgm:pt>
    <dgm:pt modelId="{9E72CFAC-9F25-44C2-9830-31E4D463A6F4}" type="pres">
      <dgm:prSet presAssocID="{CD9FBE2E-3705-4926-8FF6-00A0722EDCF2}" presName="text4" presStyleLbl="fgAcc4" presStyleIdx="3" presStyleCnt="11" custScaleX="84734" custScaleY="759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BE0283-64BD-478A-9342-7344D0C26341}" type="pres">
      <dgm:prSet presAssocID="{CD9FBE2E-3705-4926-8FF6-00A0722EDCF2}" presName="hierChild5" presStyleCnt="0"/>
      <dgm:spPr/>
      <dgm:t>
        <a:bodyPr/>
        <a:lstStyle/>
        <a:p>
          <a:endParaRPr lang="ru-RU"/>
        </a:p>
      </dgm:t>
    </dgm:pt>
    <dgm:pt modelId="{5FA7B4DA-7973-4D1D-8515-3FED61FCBF34}" type="pres">
      <dgm:prSet presAssocID="{794CD9A6-FB0C-445F-8E1E-ACC3845716EC}" presName="Name23" presStyleLbl="parChTrans1D4" presStyleIdx="4" presStyleCnt="11"/>
      <dgm:spPr/>
      <dgm:t>
        <a:bodyPr/>
        <a:lstStyle/>
        <a:p>
          <a:endParaRPr lang="ru-RU"/>
        </a:p>
      </dgm:t>
    </dgm:pt>
    <dgm:pt modelId="{B84CBB98-8F64-455D-BD60-426840F8BE01}" type="pres">
      <dgm:prSet presAssocID="{4FB0774E-A2F5-4876-93BA-8E62F1B1B87E}" presName="hierRoot4" presStyleCnt="0"/>
      <dgm:spPr/>
      <dgm:t>
        <a:bodyPr/>
        <a:lstStyle/>
        <a:p>
          <a:endParaRPr lang="ru-RU"/>
        </a:p>
      </dgm:t>
    </dgm:pt>
    <dgm:pt modelId="{9A477924-C4F5-4527-BED5-E04FA0DFF72C}" type="pres">
      <dgm:prSet presAssocID="{4FB0774E-A2F5-4876-93BA-8E62F1B1B87E}" presName="composite4" presStyleCnt="0"/>
      <dgm:spPr/>
      <dgm:t>
        <a:bodyPr/>
        <a:lstStyle/>
        <a:p>
          <a:endParaRPr lang="ru-RU"/>
        </a:p>
      </dgm:t>
    </dgm:pt>
    <dgm:pt modelId="{4E974E89-02EF-4014-A39F-637D435AC0C7}" type="pres">
      <dgm:prSet presAssocID="{4FB0774E-A2F5-4876-93BA-8E62F1B1B87E}" presName="background4" presStyleLbl="node4" presStyleIdx="4" presStyleCnt="11"/>
      <dgm:spPr/>
      <dgm:t>
        <a:bodyPr/>
        <a:lstStyle/>
        <a:p>
          <a:endParaRPr lang="ru-RU"/>
        </a:p>
      </dgm:t>
    </dgm:pt>
    <dgm:pt modelId="{A438FBC9-87D0-4578-BD74-90917F233AEA}" type="pres">
      <dgm:prSet presAssocID="{4FB0774E-A2F5-4876-93BA-8E62F1B1B87E}" presName="text4" presStyleLbl="fgAcc4" presStyleIdx="4" presStyleCnt="11" custScaleX="92339" custScaleY="759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1D42D0-16C4-4162-9850-93A64F0EB051}" type="pres">
      <dgm:prSet presAssocID="{4FB0774E-A2F5-4876-93BA-8E62F1B1B87E}" presName="hierChild5" presStyleCnt="0"/>
      <dgm:spPr/>
      <dgm:t>
        <a:bodyPr/>
        <a:lstStyle/>
        <a:p>
          <a:endParaRPr lang="ru-RU"/>
        </a:p>
      </dgm:t>
    </dgm:pt>
    <dgm:pt modelId="{0170737C-FB69-415E-ACB9-5E4F98B19034}" type="pres">
      <dgm:prSet presAssocID="{D8F9B306-307B-4E46-BD61-A3B7E552ACEB}" presName="Name23" presStyleLbl="parChTrans1D4" presStyleIdx="5" presStyleCnt="11"/>
      <dgm:spPr/>
      <dgm:t>
        <a:bodyPr/>
        <a:lstStyle/>
        <a:p>
          <a:endParaRPr lang="ru-RU"/>
        </a:p>
      </dgm:t>
    </dgm:pt>
    <dgm:pt modelId="{C257DF09-A2D4-4416-AD76-48855A18B0B6}" type="pres">
      <dgm:prSet presAssocID="{BF179A4D-6442-48EA-852C-877E315AA1EB}" presName="hierRoot4" presStyleCnt="0"/>
      <dgm:spPr/>
      <dgm:t>
        <a:bodyPr/>
        <a:lstStyle/>
        <a:p>
          <a:endParaRPr lang="ru-RU"/>
        </a:p>
      </dgm:t>
    </dgm:pt>
    <dgm:pt modelId="{790B7F49-919F-48B9-AF01-67ED9F1CF9D7}" type="pres">
      <dgm:prSet presAssocID="{BF179A4D-6442-48EA-852C-877E315AA1EB}" presName="composite4" presStyleCnt="0"/>
      <dgm:spPr/>
      <dgm:t>
        <a:bodyPr/>
        <a:lstStyle/>
        <a:p>
          <a:endParaRPr lang="ru-RU"/>
        </a:p>
      </dgm:t>
    </dgm:pt>
    <dgm:pt modelId="{F86D9B48-F6C9-48E6-A71B-FA19F89ADCB9}" type="pres">
      <dgm:prSet presAssocID="{BF179A4D-6442-48EA-852C-877E315AA1EB}" presName="background4" presStyleLbl="node4" presStyleIdx="5" presStyleCnt="11"/>
      <dgm:spPr/>
      <dgm:t>
        <a:bodyPr/>
        <a:lstStyle/>
        <a:p>
          <a:endParaRPr lang="ru-RU"/>
        </a:p>
      </dgm:t>
    </dgm:pt>
    <dgm:pt modelId="{8C4647EF-5D9C-45D0-A105-41321C6B514C}" type="pres">
      <dgm:prSet presAssocID="{BF179A4D-6442-48EA-852C-877E315AA1EB}" presName="text4" presStyleLbl="fgAcc4" presStyleIdx="5" presStyleCnt="11" custScaleX="87219" custScaleY="759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ECEB14-88C0-477C-AF2B-E56DE913EC8C}" type="pres">
      <dgm:prSet presAssocID="{BF179A4D-6442-48EA-852C-877E315AA1EB}" presName="hierChild5" presStyleCnt="0"/>
      <dgm:spPr/>
      <dgm:t>
        <a:bodyPr/>
        <a:lstStyle/>
        <a:p>
          <a:endParaRPr lang="ru-RU"/>
        </a:p>
      </dgm:t>
    </dgm:pt>
    <dgm:pt modelId="{553514CF-91D5-48BF-A516-01570B32751E}" type="pres">
      <dgm:prSet presAssocID="{4189DA9B-7178-4BA5-A743-E7E4D5AB2E79}" presName="Name23" presStyleLbl="parChTrans1D4" presStyleIdx="6" presStyleCnt="11"/>
      <dgm:spPr/>
      <dgm:t>
        <a:bodyPr/>
        <a:lstStyle/>
        <a:p>
          <a:endParaRPr lang="ru-RU"/>
        </a:p>
      </dgm:t>
    </dgm:pt>
    <dgm:pt modelId="{D664E6CF-4CA4-47B8-A5D3-40ED3B3CA929}" type="pres">
      <dgm:prSet presAssocID="{C3F2C1C8-DD15-41D8-8B2F-B98365FBC0DA}" presName="hierRoot4" presStyleCnt="0"/>
      <dgm:spPr/>
      <dgm:t>
        <a:bodyPr/>
        <a:lstStyle/>
        <a:p>
          <a:endParaRPr lang="ru-RU"/>
        </a:p>
      </dgm:t>
    </dgm:pt>
    <dgm:pt modelId="{9973169B-B8CB-4EB5-BA9C-4E032E531EED}" type="pres">
      <dgm:prSet presAssocID="{C3F2C1C8-DD15-41D8-8B2F-B98365FBC0DA}" presName="composite4" presStyleCnt="0"/>
      <dgm:spPr/>
      <dgm:t>
        <a:bodyPr/>
        <a:lstStyle/>
        <a:p>
          <a:endParaRPr lang="ru-RU"/>
        </a:p>
      </dgm:t>
    </dgm:pt>
    <dgm:pt modelId="{DBC8FB92-0FBE-4FB4-AC80-6DECFF5A22BF}" type="pres">
      <dgm:prSet presAssocID="{C3F2C1C8-DD15-41D8-8B2F-B98365FBC0DA}" presName="background4" presStyleLbl="node4" presStyleIdx="6" presStyleCnt="11"/>
      <dgm:spPr/>
      <dgm:t>
        <a:bodyPr/>
        <a:lstStyle/>
        <a:p>
          <a:endParaRPr lang="ru-RU"/>
        </a:p>
      </dgm:t>
    </dgm:pt>
    <dgm:pt modelId="{387DDD8D-8509-4EC7-9261-52C80A217AF4}" type="pres">
      <dgm:prSet presAssocID="{C3F2C1C8-DD15-41D8-8B2F-B98365FBC0DA}" presName="text4" presStyleLbl="fgAcc4" presStyleIdx="6" presStyleCnt="11" custScaleY="759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89AF25-3347-454C-A037-3B397FE0ACEC}" type="pres">
      <dgm:prSet presAssocID="{C3F2C1C8-DD15-41D8-8B2F-B98365FBC0DA}" presName="hierChild5" presStyleCnt="0"/>
      <dgm:spPr/>
      <dgm:t>
        <a:bodyPr/>
        <a:lstStyle/>
        <a:p>
          <a:endParaRPr lang="ru-RU"/>
        </a:p>
      </dgm:t>
    </dgm:pt>
    <dgm:pt modelId="{54793B41-E398-473C-A868-E4C62FB1492C}" type="pres">
      <dgm:prSet presAssocID="{4392637D-47B0-4912-A7E8-CF72C2729B40}" presName="Name23" presStyleLbl="parChTrans1D4" presStyleIdx="7" presStyleCnt="11"/>
      <dgm:spPr/>
      <dgm:t>
        <a:bodyPr/>
        <a:lstStyle/>
        <a:p>
          <a:endParaRPr lang="ru-RU"/>
        </a:p>
      </dgm:t>
    </dgm:pt>
    <dgm:pt modelId="{A62A30CB-0D04-4940-9218-21449F3B6EDE}" type="pres">
      <dgm:prSet presAssocID="{54C5D705-61A8-4EE0-8E56-00A9760794E1}" presName="hierRoot4" presStyleCnt="0"/>
      <dgm:spPr/>
      <dgm:t>
        <a:bodyPr/>
        <a:lstStyle/>
        <a:p>
          <a:endParaRPr lang="ru-RU"/>
        </a:p>
      </dgm:t>
    </dgm:pt>
    <dgm:pt modelId="{877021BA-37A6-40D1-90A5-099E07FE6E0C}" type="pres">
      <dgm:prSet presAssocID="{54C5D705-61A8-4EE0-8E56-00A9760794E1}" presName="composite4" presStyleCnt="0"/>
      <dgm:spPr/>
      <dgm:t>
        <a:bodyPr/>
        <a:lstStyle/>
        <a:p>
          <a:endParaRPr lang="ru-RU"/>
        </a:p>
      </dgm:t>
    </dgm:pt>
    <dgm:pt modelId="{4BDC644C-09EA-4930-A17E-1E3ECD0EEFE0}" type="pres">
      <dgm:prSet presAssocID="{54C5D705-61A8-4EE0-8E56-00A9760794E1}" presName="background4" presStyleLbl="node4" presStyleIdx="7" presStyleCnt="11"/>
      <dgm:spPr/>
      <dgm:t>
        <a:bodyPr/>
        <a:lstStyle/>
        <a:p>
          <a:endParaRPr lang="ru-RU"/>
        </a:p>
      </dgm:t>
    </dgm:pt>
    <dgm:pt modelId="{87AD44ED-EC27-4E19-9995-1717DB739755}" type="pres">
      <dgm:prSet presAssocID="{54C5D705-61A8-4EE0-8E56-00A9760794E1}" presName="text4" presStyleLbl="fgAcc4" presStyleIdx="7" presStyleCnt="11" custScaleX="116127" custScaleY="759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E07D68-6D83-445D-9EDA-9A9796DE66F4}" type="pres">
      <dgm:prSet presAssocID="{54C5D705-61A8-4EE0-8E56-00A9760794E1}" presName="hierChild5" presStyleCnt="0"/>
      <dgm:spPr/>
      <dgm:t>
        <a:bodyPr/>
        <a:lstStyle/>
        <a:p>
          <a:endParaRPr lang="ru-RU"/>
        </a:p>
      </dgm:t>
    </dgm:pt>
    <dgm:pt modelId="{13F4A50C-8207-44F2-803A-14ADC1388A77}" type="pres">
      <dgm:prSet presAssocID="{A3CC1DAD-F9B0-4E05-87C4-AF8894CE55EE}" presName="Name23" presStyleLbl="parChTrans1D4" presStyleIdx="8" presStyleCnt="11"/>
      <dgm:spPr/>
      <dgm:t>
        <a:bodyPr/>
        <a:lstStyle/>
        <a:p>
          <a:endParaRPr lang="ru-RU"/>
        </a:p>
      </dgm:t>
    </dgm:pt>
    <dgm:pt modelId="{E5184CB6-753F-4C55-A29B-E2A54E469C6E}" type="pres">
      <dgm:prSet presAssocID="{DB93890F-1987-4841-8C86-59F2BC3A0FA9}" presName="hierRoot4" presStyleCnt="0"/>
      <dgm:spPr/>
      <dgm:t>
        <a:bodyPr/>
        <a:lstStyle/>
        <a:p>
          <a:endParaRPr lang="ru-RU"/>
        </a:p>
      </dgm:t>
    </dgm:pt>
    <dgm:pt modelId="{BF3235EF-A1D5-4842-88E7-093EE7CC85F9}" type="pres">
      <dgm:prSet presAssocID="{DB93890F-1987-4841-8C86-59F2BC3A0FA9}" presName="composite4" presStyleCnt="0"/>
      <dgm:spPr/>
      <dgm:t>
        <a:bodyPr/>
        <a:lstStyle/>
        <a:p>
          <a:endParaRPr lang="ru-RU"/>
        </a:p>
      </dgm:t>
    </dgm:pt>
    <dgm:pt modelId="{D0BE9BB1-758E-4987-90B4-02B403226206}" type="pres">
      <dgm:prSet presAssocID="{DB93890F-1987-4841-8C86-59F2BC3A0FA9}" presName="background4" presStyleLbl="node4" presStyleIdx="8" presStyleCnt="11"/>
      <dgm:spPr/>
      <dgm:t>
        <a:bodyPr/>
        <a:lstStyle/>
        <a:p>
          <a:endParaRPr lang="ru-RU"/>
        </a:p>
      </dgm:t>
    </dgm:pt>
    <dgm:pt modelId="{C70478C1-6F06-4FC7-8521-DED82B3DC356}" type="pres">
      <dgm:prSet presAssocID="{DB93890F-1987-4841-8C86-59F2BC3A0FA9}" presName="text4" presStyleLbl="fgAcc4" presStyleIdx="8" presStyleCnt="11" custScaleY="759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62BBE7-0384-4722-B1D4-7FB326CB8BE3}" type="pres">
      <dgm:prSet presAssocID="{DB93890F-1987-4841-8C86-59F2BC3A0FA9}" presName="hierChild5" presStyleCnt="0"/>
      <dgm:spPr/>
      <dgm:t>
        <a:bodyPr/>
        <a:lstStyle/>
        <a:p>
          <a:endParaRPr lang="ru-RU"/>
        </a:p>
      </dgm:t>
    </dgm:pt>
    <dgm:pt modelId="{3362AFF0-1B10-45D2-AFE7-4621D013AC5C}" type="pres">
      <dgm:prSet presAssocID="{E34D692B-B660-424D-954F-02DEC75B6853}" presName="Name23" presStyleLbl="parChTrans1D4" presStyleIdx="9" presStyleCnt="11"/>
      <dgm:spPr/>
      <dgm:t>
        <a:bodyPr/>
        <a:lstStyle/>
        <a:p>
          <a:endParaRPr lang="ru-RU"/>
        </a:p>
      </dgm:t>
    </dgm:pt>
    <dgm:pt modelId="{2E49370C-4F06-4D72-A1BC-A03F987D610B}" type="pres">
      <dgm:prSet presAssocID="{1232BC9B-1B67-485C-B117-EC97093CF978}" presName="hierRoot4" presStyleCnt="0"/>
      <dgm:spPr/>
      <dgm:t>
        <a:bodyPr/>
        <a:lstStyle/>
        <a:p>
          <a:endParaRPr lang="ru-RU"/>
        </a:p>
      </dgm:t>
    </dgm:pt>
    <dgm:pt modelId="{BE7E90EB-C22E-4AB4-B9C2-C6A47A87F8C2}" type="pres">
      <dgm:prSet presAssocID="{1232BC9B-1B67-485C-B117-EC97093CF978}" presName="composite4" presStyleCnt="0"/>
      <dgm:spPr/>
      <dgm:t>
        <a:bodyPr/>
        <a:lstStyle/>
        <a:p>
          <a:endParaRPr lang="ru-RU"/>
        </a:p>
      </dgm:t>
    </dgm:pt>
    <dgm:pt modelId="{E3ED5614-5BC9-44C0-87B5-4E749E499AD5}" type="pres">
      <dgm:prSet presAssocID="{1232BC9B-1B67-485C-B117-EC97093CF978}" presName="background4" presStyleLbl="node4" presStyleIdx="9" presStyleCnt="11"/>
      <dgm:spPr/>
      <dgm:t>
        <a:bodyPr/>
        <a:lstStyle/>
        <a:p>
          <a:endParaRPr lang="ru-RU"/>
        </a:p>
      </dgm:t>
    </dgm:pt>
    <dgm:pt modelId="{2A16D831-9CA1-4F75-B74B-764A46D9A6A8}" type="pres">
      <dgm:prSet presAssocID="{1232BC9B-1B67-485C-B117-EC97093CF978}" presName="text4" presStyleLbl="fgAcc4" presStyleIdx="9" presStyleCnt="11" custScaleX="74345" custScaleY="759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183182-3DB8-4F8E-A6AE-F181DBD75429}" type="pres">
      <dgm:prSet presAssocID="{1232BC9B-1B67-485C-B117-EC97093CF978}" presName="hierChild5" presStyleCnt="0"/>
      <dgm:spPr/>
      <dgm:t>
        <a:bodyPr/>
        <a:lstStyle/>
        <a:p>
          <a:endParaRPr lang="ru-RU"/>
        </a:p>
      </dgm:t>
    </dgm:pt>
    <dgm:pt modelId="{2821181C-A48A-4260-9CDE-0048287FCDFA}" type="pres">
      <dgm:prSet presAssocID="{6757F6C5-E770-4721-ADBB-2B84147DA372}" presName="Name23" presStyleLbl="parChTrans1D4" presStyleIdx="10" presStyleCnt="11"/>
      <dgm:spPr/>
      <dgm:t>
        <a:bodyPr/>
        <a:lstStyle/>
        <a:p>
          <a:endParaRPr lang="ru-RU"/>
        </a:p>
      </dgm:t>
    </dgm:pt>
    <dgm:pt modelId="{47ACBE53-D4B0-43B0-B6A0-0D3352F159B5}" type="pres">
      <dgm:prSet presAssocID="{F47A09EC-E203-4B6D-84B3-EB5EE5F73968}" presName="hierRoot4" presStyleCnt="0"/>
      <dgm:spPr/>
      <dgm:t>
        <a:bodyPr/>
        <a:lstStyle/>
        <a:p>
          <a:endParaRPr lang="ru-RU"/>
        </a:p>
      </dgm:t>
    </dgm:pt>
    <dgm:pt modelId="{FFF2891F-B341-40BD-ABF1-A28ACC1D3543}" type="pres">
      <dgm:prSet presAssocID="{F47A09EC-E203-4B6D-84B3-EB5EE5F73968}" presName="composite4" presStyleCnt="0"/>
      <dgm:spPr/>
      <dgm:t>
        <a:bodyPr/>
        <a:lstStyle/>
        <a:p>
          <a:endParaRPr lang="ru-RU"/>
        </a:p>
      </dgm:t>
    </dgm:pt>
    <dgm:pt modelId="{0274B0C5-60E3-4BC3-8D2A-4B86A624420F}" type="pres">
      <dgm:prSet presAssocID="{F47A09EC-E203-4B6D-84B3-EB5EE5F73968}" presName="background4" presStyleLbl="node4" presStyleIdx="10" presStyleCnt="11"/>
      <dgm:spPr/>
      <dgm:t>
        <a:bodyPr/>
        <a:lstStyle/>
        <a:p>
          <a:endParaRPr lang="ru-RU"/>
        </a:p>
      </dgm:t>
    </dgm:pt>
    <dgm:pt modelId="{9DD76CAC-5211-4415-8DB5-3C6A706A3DE6}" type="pres">
      <dgm:prSet presAssocID="{F47A09EC-E203-4B6D-84B3-EB5EE5F73968}" presName="text4" presStyleLbl="fgAcc4" presStyleIdx="10" presStyleCnt="11" custScaleX="73913" custScaleY="759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27BB73-87A2-419E-853E-2561D1A4738D}" type="pres">
      <dgm:prSet presAssocID="{F47A09EC-E203-4B6D-84B3-EB5EE5F73968}" presName="hierChild5" presStyleCnt="0"/>
      <dgm:spPr/>
      <dgm:t>
        <a:bodyPr/>
        <a:lstStyle/>
        <a:p>
          <a:endParaRPr lang="ru-RU"/>
        </a:p>
      </dgm:t>
    </dgm:pt>
  </dgm:ptLst>
  <dgm:cxnLst>
    <dgm:cxn modelId="{2EA3BCB6-C920-4EEC-B090-ADC663AC18DE}" type="presOf" srcId="{4392637D-47B0-4912-A7E8-CF72C2729B40}" destId="{54793B41-E398-473C-A868-E4C62FB1492C}" srcOrd="0" destOrd="0" presId="urn:microsoft.com/office/officeart/2005/8/layout/hierarchy1"/>
    <dgm:cxn modelId="{6A0F5F41-3CFA-4B7B-AE56-37CBD16CB4B3}" type="presOf" srcId="{6757F6C5-E770-4721-ADBB-2B84147DA372}" destId="{2821181C-A48A-4260-9CDE-0048287FCDFA}" srcOrd="0" destOrd="0" presId="urn:microsoft.com/office/officeart/2005/8/layout/hierarchy1"/>
    <dgm:cxn modelId="{4F058577-D781-4F45-BEE0-095A3B215A3C}" type="presOf" srcId="{BF179A4D-6442-48EA-852C-877E315AA1EB}" destId="{8C4647EF-5D9C-45D0-A105-41321C6B514C}" srcOrd="0" destOrd="0" presId="urn:microsoft.com/office/officeart/2005/8/layout/hierarchy1"/>
    <dgm:cxn modelId="{32A793C1-927A-4E30-9732-1FC5CC3E333C}" srcId="{FAA2BAB6-0D06-4AE0-BECA-32539949E0E5}" destId="{47676ACB-4138-4783-81EF-D75DDC4989D4}" srcOrd="0" destOrd="0" parTransId="{F65E6110-7726-46AF-8C22-87BE5E363502}" sibTransId="{85043163-2174-4BB0-9DCA-A8461DA38F1A}"/>
    <dgm:cxn modelId="{3EAE6716-63AE-4F95-80E7-40EE9980C071}" srcId="{64FC5410-3E79-4346-86E1-B9703D657B09}" destId="{CD9FBE2E-3705-4926-8FF6-00A0722EDCF2}" srcOrd="3" destOrd="0" parTransId="{DEACCD72-3FB5-44EC-99D0-C6CDC9C749A9}" sibTransId="{36395FFD-A4DF-4DE9-8CB2-9BEB98B80D9B}"/>
    <dgm:cxn modelId="{5C98A1D1-F4CA-45D5-BD3B-0869C0A48044}" srcId="{64FC5410-3E79-4346-86E1-B9703D657B09}" destId="{54C5D705-61A8-4EE0-8E56-00A9760794E1}" srcOrd="7" destOrd="0" parTransId="{4392637D-47B0-4912-A7E8-CF72C2729B40}" sibTransId="{73517301-F5BF-4081-828C-A2B81FCAD004}"/>
    <dgm:cxn modelId="{106F4ECC-9FCD-4710-AF5F-EEEC041CF475}" srcId="{64FC5410-3E79-4346-86E1-B9703D657B09}" destId="{DB93890F-1987-4841-8C86-59F2BC3A0FA9}" srcOrd="8" destOrd="0" parTransId="{A3CC1DAD-F9B0-4E05-87C4-AF8894CE55EE}" sibTransId="{87DA1254-7D93-4991-862A-E80CD913043A}"/>
    <dgm:cxn modelId="{2D587F29-80CD-403B-8C54-DE4887F4B979}" type="presOf" srcId="{800F0F4F-1F0D-4759-B5CF-1B008A8ABA28}" destId="{10849150-C9AE-4CEC-907E-CC43CFBDEF17}" srcOrd="0" destOrd="0" presId="urn:microsoft.com/office/officeart/2005/8/layout/hierarchy1"/>
    <dgm:cxn modelId="{655EB4DE-C972-4086-A2C2-BB5082FA7393}" type="presOf" srcId="{CD9FBE2E-3705-4926-8FF6-00A0722EDCF2}" destId="{9E72CFAC-9F25-44C2-9830-31E4D463A6F4}" srcOrd="0" destOrd="0" presId="urn:microsoft.com/office/officeart/2005/8/layout/hierarchy1"/>
    <dgm:cxn modelId="{E49F365C-48C0-490A-AA06-E4C4CB8BBDC5}" type="presOf" srcId="{54C5D705-61A8-4EE0-8E56-00A9760794E1}" destId="{87AD44ED-EC27-4E19-9995-1717DB739755}" srcOrd="0" destOrd="0" presId="urn:microsoft.com/office/officeart/2005/8/layout/hierarchy1"/>
    <dgm:cxn modelId="{30D0C746-B876-481B-8EE5-644B650327D6}" type="presOf" srcId="{E34D692B-B660-424D-954F-02DEC75B6853}" destId="{3362AFF0-1B10-45D2-AFE7-4621D013AC5C}" srcOrd="0" destOrd="0" presId="urn:microsoft.com/office/officeart/2005/8/layout/hierarchy1"/>
    <dgm:cxn modelId="{B5E4CE38-CF31-47BF-ABBF-4B813023E32C}" type="presOf" srcId="{4FB0774E-A2F5-4876-93BA-8E62F1B1B87E}" destId="{A438FBC9-87D0-4578-BD74-90917F233AEA}" srcOrd="0" destOrd="0" presId="urn:microsoft.com/office/officeart/2005/8/layout/hierarchy1"/>
    <dgm:cxn modelId="{CD6D2186-E038-47AA-A4F0-5021512E4459}" type="presOf" srcId="{F47A09EC-E203-4B6D-84B3-EB5EE5F73968}" destId="{9DD76CAC-5211-4415-8DB5-3C6A706A3DE6}" srcOrd="0" destOrd="0" presId="urn:microsoft.com/office/officeart/2005/8/layout/hierarchy1"/>
    <dgm:cxn modelId="{77F9C2FE-B11E-4CB4-9E18-C3D37F30C262}" type="presOf" srcId="{4B9D877D-C2AC-4F94-B5E9-106C1F50DBE0}" destId="{8221627D-27E5-4715-AADA-7D31E55952D5}" srcOrd="0" destOrd="0" presId="urn:microsoft.com/office/officeart/2005/8/layout/hierarchy1"/>
    <dgm:cxn modelId="{14DE077A-6493-4C55-BA9C-019237714476}" type="presOf" srcId="{D8F9B306-307B-4E46-BD61-A3B7E552ACEB}" destId="{0170737C-FB69-415E-ACB9-5E4F98B19034}" srcOrd="0" destOrd="0" presId="urn:microsoft.com/office/officeart/2005/8/layout/hierarchy1"/>
    <dgm:cxn modelId="{B07A8F5E-3FBF-463F-9946-0E9C8F31109B}" srcId="{47676ACB-4138-4783-81EF-D75DDC4989D4}" destId="{64FC5410-3E79-4346-86E1-B9703D657B09}" srcOrd="0" destOrd="0" parTransId="{3908AC61-9E82-43DD-865A-212E0968444C}" sibTransId="{7E4BBBB6-D0AA-43D4-B36D-7A17BE5E6B9B}"/>
    <dgm:cxn modelId="{15126B5D-E960-4159-AE34-5CCD706AEF6F}" type="presOf" srcId="{DB93890F-1987-4841-8C86-59F2BC3A0FA9}" destId="{C70478C1-6F06-4FC7-8521-DED82B3DC356}" srcOrd="0" destOrd="0" presId="urn:microsoft.com/office/officeart/2005/8/layout/hierarchy1"/>
    <dgm:cxn modelId="{84A1BF8F-B0BA-4B7C-8372-79F9BCB4C2D3}" type="presOf" srcId="{C315FE34-D8AD-410D-BDF6-2D3DB811DD32}" destId="{B3D2EE2E-76AC-417E-9997-5FDAAA964FC9}" srcOrd="0" destOrd="0" presId="urn:microsoft.com/office/officeart/2005/8/layout/hierarchy1"/>
    <dgm:cxn modelId="{F34D6497-6BBE-41E8-88F3-B3F4A95840A0}" type="presOf" srcId="{1232BC9B-1B67-485C-B117-EC97093CF978}" destId="{2A16D831-9CA1-4F75-B74B-764A46D9A6A8}" srcOrd="0" destOrd="0" presId="urn:microsoft.com/office/officeart/2005/8/layout/hierarchy1"/>
    <dgm:cxn modelId="{338ACC88-9A34-43D4-A928-86E1DAE2EEE5}" type="presOf" srcId="{3908AC61-9E82-43DD-865A-212E0968444C}" destId="{68F3B987-C3B0-4E99-B187-F490CFDA38DE}" srcOrd="0" destOrd="0" presId="urn:microsoft.com/office/officeart/2005/8/layout/hierarchy1"/>
    <dgm:cxn modelId="{004448E9-FF07-419E-9C09-4D014D9C92E5}" type="presOf" srcId="{A3CC1DAD-F9B0-4E05-87C4-AF8894CE55EE}" destId="{13F4A50C-8207-44F2-803A-14ADC1388A77}" srcOrd="0" destOrd="0" presId="urn:microsoft.com/office/officeart/2005/8/layout/hierarchy1"/>
    <dgm:cxn modelId="{AF31BB4A-C405-4ED9-B553-58E3A516A277}" type="presOf" srcId="{DEACCD72-3FB5-44EC-99D0-C6CDC9C749A9}" destId="{5DBDC2DF-F809-42C5-B1B1-FCA431829271}" srcOrd="0" destOrd="0" presId="urn:microsoft.com/office/officeart/2005/8/layout/hierarchy1"/>
    <dgm:cxn modelId="{E1EB70FA-A98D-46CA-93DF-E8A2238B66A2}" type="presOf" srcId="{FAA2BAB6-0D06-4AE0-BECA-32539949E0E5}" destId="{055B4613-BB75-4E4F-AC6E-81D124A4695B}" srcOrd="0" destOrd="0" presId="urn:microsoft.com/office/officeart/2005/8/layout/hierarchy1"/>
    <dgm:cxn modelId="{AAD24797-C7B4-42D4-A780-852B2BFF2300}" type="presOf" srcId="{C3F2C1C8-DD15-41D8-8B2F-B98365FBC0DA}" destId="{387DDD8D-8509-4EC7-9261-52C80A217AF4}" srcOrd="0" destOrd="0" presId="urn:microsoft.com/office/officeart/2005/8/layout/hierarchy1"/>
    <dgm:cxn modelId="{78221ED1-FF7B-40EF-9B59-AD84764E3A48}" srcId="{64FC5410-3E79-4346-86E1-B9703D657B09}" destId="{C3F2C1C8-DD15-41D8-8B2F-B98365FBC0DA}" srcOrd="6" destOrd="0" parTransId="{4189DA9B-7178-4BA5-A743-E7E4D5AB2E79}" sibTransId="{F529480A-7401-42E1-980C-B678503227BF}"/>
    <dgm:cxn modelId="{492B0342-216C-4FC7-A2F2-4017DD972C00}" srcId="{64FC5410-3E79-4346-86E1-B9703D657B09}" destId="{B50DC41F-6267-476F-B121-7245A4AC6A76}" srcOrd="0" destOrd="0" parTransId="{800F0F4F-1F0D-4759-B5CF-1B008A8ABA28}" sibTransId="{CD40A542-4F47-462C-BDF1-ECF2DA4FAFB6}"/>
    <dgm:cxn modelId="{CF1CE93A-4DB8-4D7B-A5C2-1F38EC3048A8}" srcId="{64FC5410-3E79-4346-86E1-B9703D657B09}" destId="{22F6DC4A-1254-4E8A-AA3B-D41D657D191F}" srcOrd="1" destOrd="0" parTransId="{742F2476-A662-4573-A99A-2DC8F6395AD3}" sibTransId="{9FE3664F-7C49-4062-9B85-92AD30C135B6}"/>
    <dgm:cxn modelId="{A111DCEF-4689-49D1-8853-C8174972C6F5}" type="presOf" srcId="{742F2476-A662-4573-A99A-2DC8F6395AD3}" destId="{F1FCDA75-E318-493D-B1BD-12F6775E2AE4}" srcOrd="0" destOrd="0" presId="urn:microsoft.com/office/officeart/2005/8/layout/hierarchy1"/>
    <dgm:cxn modelId="{D49E36BD-D1F0-4D6D-BFA1-27AD1CC1F70C}" type="presOf" srcId="{794CD9A6-FB0C-445F-8E1E-ACC3845716EC}" destId="{5FA7B4DA-7973-4D1D-8515-3FED61FCBF34}" srcOrd="0" destOrd="0" presId="urn:microsoft.com/office/officeart/2005/8/layout/hierarchy1"/>
    <dgm:cxn modelId="{47AE5B40-8BAD-4EDA-A8ED-B5C4B65FF808}" srcId="{64FC5410-3E79-4346-86E1-B9703D657B09}" destId="{4B9D877D-C2AC-4F94-B5E9-106C1F50DBE0}" srcOrd="2" destOrd="0" parTransId="{C315FE34-D8AD-410D-BDF6-2D3DB811DD32}" sibTransId="{BB241F33-B7B2-403D-BBBB-B5D48F1C04AB}"/>
    <dgm:cxn modelId="{ED81536F-AA35-4974-9CD0-4EA0832C6BA3}" srcId="{64FC5410-3E79-4346-86E1-B9703D657B09}" destId="{4FB0774E-A2F5-4876-93BA-8E62F1B1B87E}" srcOrd="4" destOrd="0" parTransId="{794CD9A6-FB0C-445F-8E1E-ACC3845716EC}" sibTransId="{EB0B0916-0B1B-4B2A-B7B9-A6001F334505}"/>
    <dgm:cxn modelId="{DBA225CD-4102-42FB-BB4B-42CBF0D2612A}" type="presOf" srcId="{47676ACB-4138-4783-81EF-D75DDC4989D4}" destId="{9B6FAD7A-618B-4FBF-9E33-91057DF21293}" srcOrd="0" destOrd="0" presId="urn:microsoft.com/office/officeart/2005/8/layout/hierarchy1"/>
    <dgm:cxn modelId="{60D3A4DC-B92C-4A91-BEE9-3EB517F07448}" srcId="{0EF7B7B6-2E74-4813-847C-1FD503BB32A9}" destId="{FAA2BAB6-0D06-4AE0-BECA-32539949E0E5}" srcOrd="0" destOrd="0" parTransId="{94D5A7AC-F4AF-47D6-8A48-340B549A0AB9}" sibTransId="{44E0714C-A27E-4D2B-8382-B7815641C834}"/>
    <dgm:cxn modelId="{91DB0868-206C-4206-A2DF-3817B41E80F6}" srcId="{64FC5410-3E79-4346-86E1-B9703D657B09}" destId="{F47A09EC-E203-4B6D-84B3-EB5EE5F73968}" srcOrd="10" destOrd="0" parTransId="{6757F6C5-E770-4721-ADBB-2B84147DA372}" sibTransId="{2AE21622-6513-42C3-9EEB-1D7D6315894A}"/>
    <dgm:cxn modelId="{7CF8E4EC-A7FD-4740-BE00-FEAB8B32C550}" srcId="{64FC5410-3E79-4346-86E1-B9703D657B09}" destId="{BF179A4D-6442-48EA-852C-877E315AA1EB}" srcOrd="5" destOrd="0" parTransId="{D8F9B306-307B-4E46-BD61-A3B7E552ACEB}" sibTransId="{D8B70387-0EC5-47C1-92A5-C419F4DC9840}"/>
    <dgm:cxn modelId="{BB3B3E86-81F2-4A60-AF8E-B5291617921B}" type="presOf" srcId="{F65E6110-7726-46AF-8C22-87BE5E363502}" destId="{853B0A17-3415-49AE-A0F9-4D5866A67C3F}" srcOrd="0" destOrd="0" presId="urn:microsoft.com/office/officeart/2005/8/layout/hierarchy1"/>
    <dgm:cxn modelId="{CF159055-0392-4B52-A312-544620059C23}" type="presOf" srcId="{64FC5410-3E79-4346-86E1-B9703D657B09}" destId="{BED3F70E-7EEC-47E0-B802-8E0A9D4A5523}" srcOrd="0" destOrd="0" presId="urn:microsoft.com/office/officeart/2005/8/layout/hierarchy1"/>
    <dgm:cxn modelId="{4F25903D-5CF1-4146-B2B7-B2219975DCE7}" srcId="{64FC5410-3E79-4346-86E1-B9703D657B09}" destId="{1232BC9B-1B67-485C-B117-EC97093CF978}" srcOrd="9" destOrd="0" parTransId="{E34D692B-B660-424D-954F-02DEC75B6853}" sibTransId="{6243E0F0-0F37-4336-92B9-0395464DB07A}"/>
    <dgm:cxn modelId="{A276E7D4-5A3E-4D77-A3A2-B1A792B2E34E}" type="presOf" srcId="{B50DC41F-6267-476F-B121-7245A4AC6A76}" destId="{8CBF46CC-292C-471D-9770-569676D7164C}" srcOrd="0" destOrd="0" presId="urn:microsoft.com/office/officeart/2005/8/layout/hierarchy1"/>
    <dgm:cxn modelId="{F59A9A0A-CD26-49D6-AAAE-FB4D4951175A}" type="presOf" srcId="{0EF7B7B6-2E74-4813-847C-1FD503BB32A9}" destId="{DD0E08DE-81CD-44A2-BAF2-0C9CECF8AEE2}" srcOrd="0" destOrd="0" presId="urn:microsoft.com/office/officeart/2005/8/layout/hierarchy1"/>
    <dgm:cxn modelId="{F48DE2F3-708F-40D5-8C1F-A64FC9CFDF85}" type="presOf" srcId="{4189DA9B-7178-4BA5-A743-E7E4D5AB2E79}" destId="{553514CF-91D5-48BF-A516-01570B32751E}" srcOrd="0" destOrd="0" presId="urn:microsoft.com/office/officeart/2005/8/layout/hierarchy1"/>
    <dgm:cxn modelId="{8EAF4810-D11A-467D-816A-589908D206A9}" type="presOf" srcId="{22F6DC4A-1254-4E8A-AA3B-D41D657D191F}" destId="{D6DADA01-DBFB-4122-B313-1D9BA3B85638}" srcOrd="0" destOrd="0" presId="urn:microsoft.com/office/officeart/2005/8/layout/hierarchy1"/>
    <dgm:cxn modelId="{FE9F04FF-3C59-4930-92B0-A9F9C6DEE9BD}" type="presParOf" srcId="{DD0E08DE-81CD-44A2-BAF2-0C9CECF8AEE2}" destId="{A95CDB51-E92B-47B1-93E5-ABF0C62EBDEC}" srcOrd="0" destOrd="0" presId="urn:microsoft.com/office/officeart/2005/8/layout/hierarchy1"/>
    <dgm:cxn modelId="{0DCB8EF6-8B4E-4CC5-8665-2EE277EBB9E4}" type="presParOf" srcId="{A95CDB51-E92B-47B1-93E5-ABF0C62EBDEC}" destId="{4F8FF5E7-1D40-4806-AD28-9E97DA454E7C}" srcOrd="0" destOrd="0" presId="urn:microsoft.com/office/officeart/2005/8/layout/hierarchy1"/>
    <dgm:cxn modelId="{41F9600E-7C76-4266-B9FB-5071F7EE11B1}" type="presParOf" srcId="{4F8FF5E7-1D40-4806-AD28-9E97DA454E7C}" destId="{9BD3D2DD-4BB2-4BEF-BEB0-5C973E16E6AC}" srcOrd="0" destOrd="0" presId="urn:microsoft.com/office/officeart/2005/8/layout/hierarchy1"/>
    <dgm:cxn modelId="{EA4F2E55-5F61-4B72-91D7-8A07060970CF}" type="presParOf" srcId="{4F8FF5E7-1D40-4806-AD28-9E97DA454E7C}" destId="{055B4613-BB75-4E4F-AC6E-81D124A4695B}" srcOrd="1" destOrd="0" presId="urn:microsoft.com/office/officeart/2005/8/layout/hierarchy1"/>
    <dgm:cxn modelId="{97374B12-C719-42B0-BB71-C03F2342F37A}" type="presParOf" srcId="{A95CDB51-E92B-47B1-93E5-ABF0C62EBDEC}" destId="{9953134E-AFDB-4EAD-8522-903039ED0683}" srcOrd="1" destOrd="0" presId="urn:microsoft.com/office/officeart/2005/8/layout/hierarchy1"/>
    <dgm:cxn modelId="{4A175985-7514-460B-941F-0CBC7E7A8180}" type="presParOf" srcId="{9953134E-AFDB-4EAD-8522-903039ED0683}" destId="{853B0A17-3415-49AE-A0F9-4D5866A67C3F}" srcOrd="0" destOrd="0" presId="urn:microsoft.com/office/officeart/2005/8/layout/hierarchy1"/>
    <dgm:cxn modelId="{624B2CCA-3395-41F5-A1A7-78E361033D6E}" type="presParOf" srcId="{9953134E-AFDB-4EAD-8522-903039ED0683}" destId="{90FDEC4F-8B8F-4C60-84AF-73796C5EE0D3}" srcOrd="1" destOrd="0" presId="urn:microsoft.com/office/officeart/2005/8/layout/hierarchy1"/>
    <dgm:cxn modelId="{1DAC8A46-F08A-4B40-B1B6-72C7A480C5F6}" type="presParOf" srcId="{90FDEC4F-8B8F-4C60-84AF-73796C5EE0D3}" destId="{F63A7D8A-6961-4A05-9DB2-0DBD38349246}" srcOrd="0" destOrd="0" presId="urn:microsoft.com/office/officeart/2005/8/layout/hierarchy1"/>
    <dgm:cxn modelId="{B6DE9504-2FF0-4A2B-AB6A-62C3217AE713}" type="presParOf" srcId="{F63A7D8A-6961-4A05-9DB2-0DBD38349246}" destId="{35B69853-B7F4-46FC-A9FB-8FEDF9DDEB05}" srcOrd="0" destOrd="0" presId="urn:microsoft.com/office/officeart/2005/8/layout/hierarchy1"/>
    <dgm:cxn modelId="{A455E7FE-0369-4E20-8744-9F2962BAC857}" type="presParOf" srcId="{F63A7D8A-6961-4A05-9DB2-0DBD38349246}" destId="{9B6FAD7A-618B-4FBF-9E33-91057DF21293}" srcOrd="1" destOrd="0" presId="urn:microsoft.com/office/officeart/2005/8/layout/hierarchy1"/>
    <dgm:cxn modelId="{B697E191-AFE0-49E8-BB97-9E36693EC2B9}" type="presParOf" srcId="{90FDEC4F-8B8F-4C60-84AF-73796C5EE0D3}" destId="{786B07B6-194C-482D-94B0-CF9317E16C8F}" srcOrd="1" destOrd="0" presId="urn:microsoft.com/office/officeart/2005/8/layout/hierarchy1"/>
    <dgm:cxn modelId="{740D4C82-CC39-4309-9D87-5C96858037FF}" type="presParOf" srcId="{786B07B6-194C-482D-94B0-CF9317E16C8F}" destId="{68F3B987-C3B0-4E99-B187-F490CFDA38DE}" srcOrd="0" destOrd="0" presId="urn:microsoft.com/office/officeart/2005/8/layout/hierarchy1"/>
    <dgm:cxn modelId="{B14E9884-09DF-4D0E-9A3A-E014A5B5ED18}" type="presParOf" srcId="{786B07B6-194C-482D-94B0-CF9317E16C8F}" destId="{7A2EB23D-10E4-42B9-A3AD-535435E4FD08}" srcOrd="1" destOrd="0" presId="urn:microsoft.com/office/officeart/2005/8/layout/hierarchy1"/>
    <dgm:cxn modelId="{509ED2B3-4DFA-4D7A-936C-E1CCFA7F8E88}" type="presParOf" srcId="{7A2EB23D-10E4-42B9-A3AD-535435E4FD08}" destId="{C16D361C-2634-4B4A-A5AC-260CCDC477B9}" srcOrd="0" destOrd="0" presId="urn:microsoft.com/office/officeart/2005/8/layout/hierarchy1"/>
    <dgm:cxn modelId="{DD3A1BDB-842D-44AC-A9C6-7BFF5B909B86}" type="presParOf" srcId="{C16D361C-2634-4B4A-A5AC-260CCDC477B9}" destId="{51763FF7-8C5B-4A5D-8A63-29E4093F9A73}" srcOrd="0" destOrd="0" presId="urn:microsoft.com/office/officeart/2005/8/layout/hierarchy1"/>
    <dgm:cxn modelId="{81E2D2A5-79D9-412A-B8EA-001EB0A04183}" type="presParOf" srcId="{C16D361C-2634-4B4A-A5AC-260CCDC477B9}" destId="{BED3F70E-7EEC-47E0-B802-8E0A9D4A5523}" srcOrd="1" destOrd="0" presId="urn:microsoft.com/office/officeart/2005/8/layout/hierarchy1"/>
    <dgm:cxn modelId="{8E06E6A3-115E-4520-9F01-A6CC884EF807}" type="presParOf" srcId="{7A2EB23D-10E4-42B9-A3AD-535435E4FD08}" destId="{9D51B064-C67D-43B8-81EB-6C0FF30EB017}" srcOrd="1" destOrd="0" presId="urn:microsoft.com/office/officeart/2005/8/layout/hierarchy1"/>
    <dgm:cxn modelId="{EB4CCADD-0F52-4B24-91DE-4E6077F2A856}" type="presParOf" srcId="{9D51B064-C67D-43B8-81EB-6C0FF30EB017}" destId="{10849150-C9AE-4CEC-907E-CC43CFBDEF17}" srcOrd="0" destOrd="0" presId="urn:microsoft.com/office/officeart/2005/8/layout/hierarchy1"/>
    <dgm:cxn modelId="{7C9B39D9-F89B-4AE7-A171-40A8CB59F9E6}" type="presParOf" srcId="{9D51B064-C67D-43B8-81EB-6C0FF30EB017}" destId="{45EC0E35-F7C1-42F4-BA22-BD5CA32043B2}" srcOrd="1" destOrd="0" presId="urn:microsoft.com/office/officeart/2005/8/layout/hierarchy1"/>
    <dgm:cxn modelId="{3955FA85-ADC9-44A2-B78F-08E5A30FCA74}" type="presParOf" srcId="{45EC0E35-F7C1-42F4-BA22-BD5CA32043B2}" destId="{72377A80-6B15-45A7-AEA1-746B47BFE560}" srcOrd="0" destOrd="0" presId="urn:microsoft.com/office/officeart/2005/8/layout/hierarchy1"/>
    <dgm:cxn modelId="{2F9F867D-AE15-4986-8DFC-53E7004A92D4}" type="presParOf" srcId="{72377A80-6B15-45A7-AEA1-746B47BFE560}" destId="{5BAEF9CB-B2C8-4485-97F1-17837724E6A1}" srcOrd="0" destOrd="0" presId="urn:microsoft.com/office/officeart/2005/8/layout/hierarchy1"/>
    <dgm:cxn modelId="{970A08AF-BA0E-427C-B87A-B22F953D056D}" type="presParOf" srcId="{72377A80-6B15-45A7-AEA1-746B47BFE560}" destId="{8CBF46CC-292C-471D-9770-569676D7164C}" srcOrd="1" destOrd="0" presId="urn:microsoft.com/office/officeart/2005/8/layout/hierarchy1"/>
    <dgm:cxn modelId="{B801AA8E-9C02-4CE0-AA31-27AD4921446F}" type="presParOf" srcId="{45EC0E35-F7C1-42F4-BA22-BD5CA32043B2}" destId="{CBBFD475-D40B-48AC-84AF-B52C80E88595}" srcOrd="1" destOrd="0" presId="urn:microsoft.com/office/officeart/2005/8/layout/hierarchy1"/>
    <dgm:cxn modelId="{F2C6D4EA-0E67-4778-987A-8237DDFFE6AA}" type="presParOf" srcId="{9D51B064-C67D-43B8-81EB-6C0FF30EB017}" destId="{F1FCDA75-E318-493D-B1BD-12F6775E2AE4}" srcOrd="2" destOrd="0" presId="urn:microsoft.com/office/officeart/2005/8/layout/hierarchy1"/>
    <dgm:cxn modelId="{6ED490C9-8CD8-4A06-91FB-F0FFD0E3CB3E}" type="presParOf" srcId="{9D51B064-C67D-43B8-81EB-6C0FF30EB017}" destId="{49B25F0D-1E5B-46C8-9A48-AD765C459818}" srcOrd="3" destOrd="0" presId="urn:microsoft.com/office/officeart/2005/8/layout/hierarchy1"/>
    <dgm:cxn modelId="{4172C9A2-C729-4E22-AA5E-7C5CAB474FD5}" type="presParOf" srcId="{49B25F0D-1E5B-46C8-9A48-AD765C459818}" destId="{BA3768DF-6856-4434-8877-59F35546EE76}" srcOrd="0" destOrd="0" presId="urn:microsoft.com/office/officeart/2005/8/layout/hierarchy1"/>
    <dgm:cxn modelId="{03B6AD4B-42C4-4F6F-9077-8604F439FDDC}" type="presParOf" srcId="{BA3768DF-6856-4434-8877-59F35546EE76}" destId="{B497CADE-A242-4954-9272-F511C535CB8F}" srcOrd="0" destOrd="0" presId="urn:microsoft.com/office/officeart/2005/8/layout/hierarchy1"/>
    <dgm:cxn modelId="{D2EC6F73-38C1-4376-BD57-7E04D4D10F11}" type="presParOf" srcId="{BA3768DF-6856-4434-8877-59F35546EE76}" destId="{D6DADA01-DBFB-4122-B313-1D9BA3B85638}" srcOrd="1" destOrd="0" presId="urn:microsoft.com/office/officeart/2005/8/layout/hierarchy1"/>
    <dgm:cxn modelId="{00D111A8-377E-463E-9A1B-6D56CB67E101}" type="presParOf" srcId="{49B25F0D-1E5B-46C8-9A48-AD765C459818}" destId="{7ACCC447-DECF-455B-A19C-F2CA694C52D6}" srcOrd="1" destOrd="0" presId="urn:microsoft.com/office/officeart/2005/8/layout/hierarchy1"/>
    <dgm:cxn modelId="{487A46C5-C804-4951-A1A2-CD4D861CE723}" type="presParOf" srcId="{9D51B064-C67D-43B8-81EB-6C0FF30EB017}" destId="{B3D2EE2E-76AC-417E-9997-5FDAAA964FC9}" srcOrd="4" destOrd="0" presId="urn:microsoft.com/office/officeart/2005/8/layout/hierarchy1"/>
    <dgm:cxn modelId="{E019D3BE-36DC-4E30-8DA7-5DC95BF3E9BB}" type="presParOf" srcId="{9D51B064-C67D-43B8-81EB-6C0FF30EB017}" destId="{F38C9A77-BAD5-42BF-9144-D9CD724B25D2}" srcOrd="5" destOrd="0" presId="urn:microsoft.com/office/officeart/2005/8/layout/hierarchy1"/>
    <dgm:cxn modelId="{03DF4583-37E9-4A3C-8DF0-22E56CEFE44E}" type="presParOf" srcId="{F38C9A77-BAD5-42BF-9144-D9CD724B25D2}" destId="{17BDAC02-8B37-4ACF-B70B-9E43EB254628}" srcOrd="0" destOrd="0" presId="urn:microsoft.com/office/officeart/2005/8/layout/hierarchy1"/>
    <dgm:cxn modelId="{3B579E84-691A-4C4D-A3A2-93D48E991F40}" type="presParOf" srcId="{17BDAC02-8B37-4ACF-B70B-9E43EB254628}" destId="{A35D1B19-9496-4936-8DB2-DF4AA54383BE}" srcOrd="0" destOrd="0" presId="urn:microsoft.com/office/officeart/2005/8/layout/hierarchy1"/>
    <dgm:cxn modelId="{0D738D02-AC35-43F2-ADC0-D0B03EC9DEE0}" type="presParOf" srcId="{17BDAC02-8B37-4ACF-B70B-9E43EB254628}" destId="{8221627D-27E5-4715-AADA-7D31E55952D5}" srcOrd="1" destOrd="0" presId="urn:microsoft.com/office/officeart/2005/8/layout/hierarchy1"/>
    <dgm:cxn modelId="{06C72945-5032-4C2F-827B-113623744EC2}" type="presParOf" srcId="{F38C9A77-BAD5-42BF-9144-D9CD724B25D2}" destId="{8D9DE63A-E361-4A5B-ADC7-49231EE6DE6B}" srcOrd="1" destOrd="0" presId="urn:microsoft.com/office/officeart/2005/8/layout/hierarchy1"/>
    <dgm:cxn modelId="{AB44FA3E-8B0B-4F4C-B896-F966A3B9923F}" type="presParOf" srcId="{9D51B064-C67D-43B8-81EB-6C0FF30EB017}" destId="{5DBDC2DF-F809-42C5-B1B1-FCA431829271}" srcOrd="6" destOrd="0" presId="urn:microsoft.com/office/officeart/2005/8/layout/hierarchy1"/>
    <dgm:cxn modelId="{227CA99D-9FB8-4943-A6D1-B4D524E2A71D}" type="presParOf" srcId="{9D51B064-C67D-43B8-81EB-6C0FF30EB017}" destId="{E52A98BD-D977-42F5-9268-01CA3FC48E9C}" srcOrd="7" destOrd="0" presId="urn:microsoft.com/office/officeart/2005/8/layout/hierarchy1"/>
    <dgm:cxn modelId="{A5546815-4720-4E1E-8FE3-C216FCB848F5}" type="presParOf" srcId="{E52A98BD-D977-42F5-9268-01CA3FC48E9C}" destId="{574764E3-F94A-4C05-A498-5C2BFC4D7016}" srcOrd="0" destOrd="0" presId="urn:microsoft.com/office/officeart/2005/8/layout/hierarchy1"/>
    <dgm:cxn modelId="{B4DEF543-AA98-46C4-8124-FD06C0B07E4F}" type="presParOf" srcId="{574764E3-F94A-4C05-A498-5C2BFC4D7016}" destId="{7A197766-CBE3-4A75-9F36-CFA27DE1A474}" srcOrd="0" destOrd="0" presId="urn:microsoft.com/office/officeart/2005/8/layout/hierarchy1"/>
    <dgm:cxn modelId="{17AF453B-2535-41CB-AF5C-1CCC87C6F319}" type="presParOf" srcId="{574764E3-F94A-4C05-A498-5C2BFC4D7016}" destId="{9E72CFAC-9F25-44C2-9830-31E4D463A6F4}" srcOrd="1" destOrd="0" presId="urn:microsoft.com/office/officeart/2005/8/layout/hierarchy1"/>
    <dgm:cxn modelId="{9A892341-46E1-4C45-A67A-4B6BAB618AD3}" type="presParOf" srcId="{E52A98BD-D977-42F5-9268-01CA3FC48E9C}" destId="{17BE0283-64BD-478A-9342-7344D0C26341}" srcOrd="1" destOrd="0" presId="urn:microsoft.com/office/officeart/2005/8/layout/hierarchy1"/>
    <dgm:cxn modelId="{C155FC27-7EE6-4378-B892-725D92916511}" type="presParOf" srcId="{9D51B064-C67D-43B8-81EB-6C0FF30EB017}" destId="{5FA7B4DA-7973-4D1D-8515-3FED61FCBF34}" srcOrd="8" destOrd="0" presId="urn:microsoft.com/office/officeart/2005/8/layout/hierarchy1"/>
    <dgm:cxn modelId="{32476589-CE66-4E3F-AED5-C3CDFF924DCB}" type="presParOf" srcId="{9D51B064-C67D-43B8-81EB-6C0FF30EB017}" destId="{B84CBB98-8F64-455D-BD60-426840F8BE01}" srcOrd="9" destOrd="0" presId="urn:microsoft.com/office/officeart/2005/8/layout/hierarchy1"/>
    <dgm:cxn modelId="{D89E95AA-C262-4337-83D8-C6123EFC4F9A}" type="presParOf" srcId="{B84CBB98-8F64-455D-BD60-426840F8BE01}" destId="{9A477924-C4F5-4527-BED5-E04FA0DFF72C}" srcOrd="0" destOrd="0" presId="urn:microsoft.com/office/officeart/2005/8/layout/hierarchy1"/>
    <dgm:cxn modelId="{A31EC8B8-39DD-4879-9BDC-107DB9301DFF}" type="presParOf" srcId="{9A477924-C4F5-4527-BED5-E04FA0DFF72C}" destId="{4E974E89-02EF-4014-A39F-637D435AC0C7}" srcOrd="0" destOrd="0" presId="urn:microsoft.com/office/officeart/2005/8/layout/hierarchy1"/>
    <dgm:cxn modelId="{C2F74DA3-DEB9-41F5-B232-2E3A68B3EAB7}" type="presParOf" srcId="{9A477924-C4F5-4527-BED5-E04FA0DFF72C}" destId="{A438FBC9-87D0-4578-BD74-90917F233AEA}" srcOrd="1" destOrd="0" presId="urn:microsoft.com/office/officeart/2005/8/layout/hierarchy1"/>
    <dgm:cxn modelId="{B9CD8CA4-4896-4375-8E0B-36161E1DB9F0}" type="presParOf" srcId="{B84CBB98-8F64-455D-BD60-426840F8BE01}" destId="{091D42D0-16C4-4162-9850-93A64F0EB051}" srcOrd="1" destOrd="0" presId="urn:microsoft.com/office/officeart/2005/8/layout/hierarchy1"/>
    <dgm:cxn modelId="{E0BFA25C-E432-4743-A4F7-AAF6F2DDA8DF}" type="presParOf" srcId="{9D51B064-C67D-43B8-81EB-6C0FF30EB017}" destId="{0170737C-FB69-415E-ACB9-5E4F98B19034}" srcOrd="10" destOrd="0" presId="urn:microsoft.com/office/officeart/2005/8/layout/hierarchy1"/>
    <dgm:cxn modelId="{23D31880-FA70-4CAD-8799-B661A48185F7}" type="presParOf" srcId="{9D51B064-C67D-43B8-81EB-6C0FF30EB017}" destId="{C257DF09-A2D4-4416-AD76-48855A18B0B6}" srcOrd="11" destOrd="0" presId="urn:microsoft.com/office/officeart/2005/8/layout/hierarchy1"/>
    <dgm:cxn modelId="{59BCF82D-DE8D-47A2-BC05-7EEB3DDE7F39}" type="presParOf" srcId="{C257DF09-A2D4-4416-AD76-48855A18B0B6}" destId="{790B7F49-919F-48B9-AF01-67ED9F1CF9D7}" srcOrd="0" destOrd="0" presId="urn:microsoft.com/office/officeart/2005/8/layout/hierarchy1"/>
    <dgm:cxn modelId="{90340EFB-60C0-45EA-9353-F98586D0E356}" type="presParOf" srcId="{790B7F49-919F-48B9-AF01-67ED9F1CF9D7}" destId="{F86D9B48-F6C9-48E6-A71B-FA19F89ADCB9}" srcOrd="0" destOrd="0" presId="urn:microsoft.com/office/officeart/2005/8/layout/hierarchy1"/>
    <dgm:cxn modelId="{065BEADD-3B2E-4697-91B7-A176B8CB67FF}" type="presParOf" srcId="{790B7F49-919F-48B9-AF01-67ED9F1CF9D7}" destId="{8C4647EF-5D9C-45D0-A105-41321C6B514C}" srcOrd="1" destOrd="0" presId="urn:microsoft.com/office/officeart/2005/8/layout/hierarchy1"/>
    <dgm:cxn modelId="{0412C47C-0081-4DC9-B462-F03FD1353748}" type="presParOf" srcId="{C257DF09-A2D4-4416-AD76-48855A18B0B6}" destId="{6BECEB14-88C0-477C-AF2B-E56DE913EC8C}" srcOrd="1" destOrd="0" presId="urn:microsoft.com/office/officeart/2005/8/layout/hierarchy1"/>
    <dgm:cxn modelId="{DFC082C7-ED9A-4345-A6BE-0E317D632017}" type="presParOf" srcId="{9D51B064-C67D-43B8-81EB-6C0FF30EB017}" destId="{553514CF-91D5-48BF-A516-01570B32751E}" srcOrd="12" destOrd="0" presId="urn:microsoft.com/office/officeart/2005/8/layout/hierarchy1"/>
    <dgm:cxn modelId="{52EFF4A8-9F5A-4396-886E-7F243AA8540C}" type="presParOf" srcId="{9D51B064-C67D-43B8-81EB-6C0FF30EB017}" destId="{D664E6CF-4CA4-47B8-A5D3-40ED3B3CA929}" srcOrd="13" destOrd="0" presId="urn:microsoft.com/office/officeart/2005/8/layout/hierarchy1"/>
    <dgm:cxn modelId="{256F3521-4B8B-4119-9207-8778700C02C7}" type="presParOf" srcId="{D664E6CF-4CA4-47B8-A5D3-40ED3B3CA929}" destId="{9973169B-B8CB-4EB5-BA9C-4E032E531EED}" srcOrd="0" destOrd="0" presId="urn:microsoft.com/office/officeart/2005/8/layout/hierarchy1"/>
    <dgm:cxn modelId="{3237AC38-67CA-4FB3-9E98-29FADCC88CBA}" type="presParOf" srcId="{9973169B-B8CB-4EB5-BA9C-4E032E531EED}" destId="{DBC8FB92-0FBE-4FB4-AC80-6DECFF5A22BF}" srcOrd="0" destOrd="0" presId="urn:microsoft.com/office/officeart/2005/8/layout/hierarchy1"/>
    <dgm:cxn modelId="{4371D71E-EC5A-42CC-9217-DC804B831C86}" type="presParOf" srcId="{9973169B-B8CB-4EB5-BA9C-4E032E531EED}" destId="{387DDD8D-8509-4EC7-9261-52C80A217AF4}" srcOrd="1" destOrd="0" presId="urn:microsoft.com/office/officeart/2005/8/layout/hierarchy1"/>
    <dgm:cxn modelId="{52D997CD-FFC3-440B-80D6-01C0A928B2CE}" type="presParOf" srcId="{D664E6CF-4CA4-47B8-A5D3-40ED3B3CA929}" destId="{0A89AF25-3347-454C-A037-3B397FE0ACEC}" srcOrd="1" destOrd="0" presId="urn:microsoft.com/office/officeart/2005/8/layout/hierarchy1"/>
    <dgm:cxn modelId="{9F8337F4-894F-4286-A37D-83CC0A281608}" type="presParOf" srcId="{9D51B064-C67D-43B8-81EB-6C0FF30EB017}" destId="{54793B41-E398-473C-A868-E4C62FB1492C}" srcOrd="14" destOrd="0" presId="urn:microsoft.com/office/officeart/2005/8/layout/hierarchy1"/>
    <dgm:cxn modelId="{461FD1E0-2DC5-42A1-B93F-C6F55C1E0429}" type="presParOf" srcId="{9D51B064-C67D-43B8-81EB-6C0FF30EB017}" destId="{A62A30CB-0D04-4940-9218-21449F3B6EDE}" srcOrd="15" destOrd="0" presId="urn:microsoft.com/office/officeart/2005/8/layout/hierarchy1"/>
    <dgm:cxn modelId="{4529755E-DB0E-4C51-BF66-E95FB55F5442}" type="presParOf" srcId="{A62A30CB-0D04-4940-9218-21449F3B6EDE}" destId="{877021BA-37A6-40D1-90A5-099E07FE6E0C}" srcOrd="0" destOrd="0" presId="urn:microsoft.com/office/officeart/2005/8/layout/hierarchy1"/>
    <dgm:cxn modelId="{3AFFF365-B907-4E6D-839A-8BBF32C148D1}" type="presParOf" srcId="{877021BA-37A6-40D1-90A5-099E07FE6E0C}" destId="{4BDC644C-09EA-4930-A17E-1E3ECD0EEFE0}" srcOrd="0" destOrd="0" presId="urn:microsoft.com/office/officeart/2005/8/layout/hierarchy1"/>
    <dgm:cxn modelId="{F80C0D16-C245-4E8D-93D2-8B89E3148898}" type="presParOf" srcId="{877021BA-37A6-40D1-90A5-099E07FE6E0C}" destId="{87AD44ED-EC27-4E19-9995-1717DB739755}" srcOrd="1" destOrd="0" presId="urn:microsoft.com/office/officeart/2005/8/layout/hierarchy1"/>
    <dgm:cxn modelId="{8CFF7C57-A55E-4E07-8FCF-33C19B078554}" type="presParOf" srcId="{A62A30CB-0D04-4940-9218-21449F3B6EDE}" destId="{C5E07D68-6D83-445D-9EDA-9A9796DE66F4}" srcOrd="1" destOrd="0" presId="urn:microsoft.com/office/officeart/2005/8/layout/hierarchy1"/>
    <dgm:cxn modelId="{CD6F30AC-4E09-437F-8A32-CA2FA4CCBFF5}" type="presParOf" srcId="{9D51B064-C67D-43B8-81EB-6C0FF30EB017}" destId="{13F4A50C-8207-44F2-803A-14ADC1388A77}" srcOrd="16" destOrd="0" presId="urn:microsoft.com/office/officeart/2005/8/layout/hierarchy1"/>
    <dgm:cxn modelId="{15DF30BC-7873-4317-B534-B2D488980FAA}" type="presParOf" srcId="{9D51B064-C67D-43B8-81EB-6C0FF30EB017}" destId="{E5184CB6-753F-4C55-A29B-E2A54E469C6E}" srcOrd="17" destOrd="0" presId="urn:microsoft.com/office/officeart/2005/8/layout/hierarchy1"/>
    <dgm:cxn modelId="{2550452C-97B7-4B62-8F56-761F531C37A4}" type="presParOf" srcId="{E5184CB6-753F-4C55-A29B-E2A54E469C6E}" destId="{BF3235EF-A1D5-4842-88E7-093EE7CC85F9}" srcOrd="0" destOrd="0" presId="urn:microsoft.com/office/officeart/2005/8/layout/hierarchy1"/>
    <dgm:cxn modelId="{03F9F410-610B-4BCF-8892-78B2E8455412}" type="presParOf" srcId="{BF3235EF-A1D5-4842-88E7-093EE7CC85F9}" destId="{D0BE9BB1-758E-4987-90B4-02B403226206}" srcOrd="0" destOrd="0" presId="urn:microsoft.com/office/officeart/2005/8/layout/hierarchy1"/>
    <dgm:cxn modelId="{16D65484-DD38-48AD-B258-C3F9EAFC67B2}" type="presParOf" srcId="{BF3235EF-A1D5-4842-88E7-093EE7CC85F9}" destId="{C70478C1-6F06-4FC7-8521-DED82B3DC356}" srcOrd="1" destOrd="0" presId="urn:microsoft.com/office/officeart/2005/8/layout/hierarchy1"/>
    <dgm:cxn modelId="{6C36F9EC-5DDA-4445-B2C6-8F5C3D5FD0FA}" type="presParOf" srcId="{E5184CB6-753F-4C55-A29B-E2A54E469C6E}" destId="{ED62BBE7-0384-4722-B1D4-7FB326CB8BE3}" srcOrd="1" destOrd="0" presId="urn:microsoft.com/office/officeart/2005/8/layout/hierarchy1"/>
    <dgm:cxn modelId="{EE47ED8C-C674-4FD3-A5B1-D2EC254B6101}" type="presParOf" srcId="{9D51B064-C67D-43B8-81EB-6C0FF30EB017}" destId="{3362AFF0-1B10-45D2-AFE7-4621D013AC5C}" srcOrd="18" destOrd="0" presId="urn:microsoft.com/office/officeart/2005/8/layout/hierarchy1"/>
    <dgm:cxn modelId="{8ED784D0-0A54-47F4-8A22-478320F1F90A}" type="presParOf" srcId="{9D51B064-C67D-43B8-81EB-6C0FF30EB017}" destId="{2E49370C-4F06-4D72-A1BC-A03F987D610B}" srcOrd="19" destOrd="0" presId="urn:microsoft.com/office/officeart/2005/8/layout/hierarchy1"/>
    <dgm:cxn modelId="{AC826562-656D-414D-AECF-68C32D3EA30C}" type="presParOf" srcId="{2E49370C-4F06-4D72-A1BC-A03F987D610B}" destId="{BE7E90EB-C22E-4AB4-B9C2-C6A47A87F8C2}" srcOrd="0" destOrd="0" presId="urn:microsoft.com/office/officeart/2005/8/layout/hierarchy1"/>
    <dgm:cxn modelId="{A51C3F32-7BC7-407A-B053-59AFFD1B4A50}" type="presParOf" srcId="{BE7E90EB-C22E-4AB4-B9C2-C6A47A87F8C2}" destId="{E3ED5614-5BC9-44C0-87B5-4E749E499AD5}" srcOrd="0" destOrd="0" presId="urn:microsoft.com/office/officeart/2005/8/layout/hierarchy1"/>
    <dgm:cxn modelId="{240A2990-D3DA-435E-A754-258B77F44321}" type="presParOf" srcId="{BE7E90EB-C22E-4AB4-B9C2-C6A47A87F8C2}" destId="{2A16D831-9CA1-4F75-B74B-764A46D9A6A8}" srcOrd="1" destOrd="0" presId="urn:microsoft.com/office/officeart/2005/8/layout/hierarchy1"/>
    <dgm:cxn modelId="{A4AE5570-CC6D-4059-B32F-0F5F677377A7}" type="presParOf" srcId="{2E49370C-4F06-4D72-A1BC-A03F987D610B}" destId="{94183182-3DB8-4F8E-A6AE-F181DBD75429}" srcOrd="1" destOrd="0" presId="urn:microsoft.com/office/officeart/2005/8/layout/hierarchy1"/>
    <dgm:cxn modelId="{8A4C0D1F-38F4-47E9-BD60-655E4FEF91CD}" type="presParOf" srcId="{9D51B064-C67D-43B8-81EB-6C0FF30EB017}" destId="{2821181C-A48A-4260-9CDE-0048287FCDFA}" srcOrd="20" destOrd="0" presId="urn:microsoft.com/office/officeart/2005/8/layout/hierarchy1"/>
    <dgm:cxn modelId="{2A4F2986-4CF5-4452-91D7-640AAE928543}" type="presParOf" srcId="{9D51B064-C67D-43B8-81EB-6C0FF30EB017}" destId="{47ACBE53-D4B0-43B0-B6A0-0D3352F159B5}" srcOrd="21" destOrd="0" presId="urn:microsoft.com/office/officeart/2005/8/layout/hierarchy1"/>
    <dgm:cxn modelId="{77E3DFC7-8186-4DFD-B8CD-B0AFCC703308}" type="presParOf" srcId="{47ACBE53-D4B0-43B0-B6A0-0D3352F159B5}" destId="{FFF2891F-B341-40BD-ABF1-A28ACC1D3543}" srcOrd="0" destOrd="0" presId="urn:microsoft.com/office/officeart/2005/8/layout/hierarchy1"/>
    <dgm:cxn modelId="{8B2CB691-562A-4485-B4A5-4512289AF059}" type="presParOf" srcId="{FFF2891F-B341-40BD-ABF1-A28ACC1D3543}" destId="{0274B0C5-60E3-4BC3-8D2A-4B86A624420F}" srcOrd="0" destOrd="0" presId="urn:microsoft.com/office/officeart/2005/8/layout/hierarchy1"/>
    <dgm:cxn modelId="{7A819AB4-417B-4B18-A827-EEB0B4F5AA2D}" type="presParOf" srcId="{FFF2891F-B341-40BD-ABF1-A28ACC1D3543}" destId="{9DD76CAC-5211-4415-8DB5-3C6A706A3DE6}" srcOrd="1" destOrd="0" presId="urn:microsoft.com/office/officeart/2005/8/layout/hierarchy1"/>
    <dgm:cxn modelId="{778527E7-6376-4BF2-9E2C-B5858338D1AF}" type="presParOf" srcId="{47ACBE53-D4B0-43B0-B6A0-0D3352F159B5}" destId="{0C27BB73-87A2-419E-853E-2561D1A473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EFC2FC-600E-4BC7-A0AC-9FFC26E994CB}" type="doc">
      <dgm:prSet loTypeId="urn:microsoft.com/office/officeart/2005/8/layout/radial5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2DF419A-5989-4405-BE3C-934D6FCAAC5E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В Центрах ДПО ГУУ были реализованы дополнительные программы</a:t>
          </a:r>
          <a:endParaRPr lang="ru-RU" sz="18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4FB106-61AF-4566-9E8A-06DD16C6DBA1}" type="parTrans" cxnId="{EF296654-A594-416B-B6CF-EE2F320AFA2D}">
      <dgm:prSet/>
      <dgm:spPr/>
      <dgm:t>
        <a:bodyPr/>
        <a:lstStyle/>
        <a:p>
          <a:endParaRPr lang="ru-RU"/>
        </a:p>
      </dgm:t>
    </dgm:pt>
    <dgm:pt modelId="{EAE0AF81-08BD-4CC0-98D0-426F401A623E}" type="sibTrans" cxnId="{EF296654-A594-416B-B6CF-EE2F320AFA2D}">
      <dgm:prSet/>
      <dgm:spPr/>
      <dgm:t>
        <a:bodyPr/>
        <a:lstStyle/>
        <a:p>
          <a:endParaRPr lang="ru-RU"/>
        </a:p>
      </dgm:t>
    </dgm:pt>
    <dgm:pt modelId="{BAD9DE81-045F-49FB-9888-4DBC10DC64B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Профессиональная переподготовка (свыше 1000 часов)    с присвоением квалификации «</a:t>
          </a:r>
          <a:r>
            <a: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MBA</a:t>
          </a:r>
          <a:r>
            <a:rPr lang="ru-RU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endParaRPr lang="ru-RU" sz="14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3CD1B0-2004-4078-8F8D-54BC1AE2D84B}" type="parTrans" cxnId="{63EC45B0-0FCB-45E9-9AEF-E54CD63A0D62}">
      <dgm:prSet/>
      <dgm:spPr/>
      <dgm:t>
        <a:bodyPr/>
        <a:lstStyle/>
        <a:p>
          <a:endParaRPr lang="ru-RU"/>
        </a:p>
      </dgm:t>
    </dgm:pt>
    <dgm:pt modelId="{2223726E-63D0-4173-AF22-99ACE9B7F9D7}" type="sibTrans" cxnId="{63EC45B0-0FCB-45E9-9AEF-E54CD63A0D62}">
      <dgm:prSet/>
      <dgm:spPr/>
      <dgm:t>
        <a:bodyPr/>
        <a:lstStyle/>
        <a:p>
          <a:endParaRPr lang="ru-RU"/>
        </a:p>
      </dgm:t>
    </dgm:pt>
    <dgm:pt modelId="{7D3711A9-7434-4501-98D7-B85163C8DAB7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Профессиональная переподготовка</a:t>
          </a:r>
          <a:endParaRPr lang="ru-RU" sz="14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2D7A48-C5DF-4814-B8D3-732EF33803DF}" type="parTrans" cxnId="{316C19B5-2CEC-46F3-91E9-FB8B2FE33C6B}">
      <dgm:prSet/>
      <dgm:spPr/>
      <dgm:t>
        <a:bodyPr/>
        <a:lstStyle/>
        <a:p>
          <a:endParaRPr lang="ru-RU"/>
        </a:p>
      </dgm:t>
    </dgm:pt>
    <dgm:pt modelId="{59AD461F-C548-4ECC-B28E-A4B34C855CC0}" type="sibTrans" cxnId="{316C19B5-2CEC-46F3-91E9-FB8B2FE33C6B}">
      <dgm:prSet/>
      <dgm:spPr/>
      <dgm:t>
        <a:bodyPr/>
        <a:lstStyle/>
        <a:p>
          <a:endParaRPr lang="ru-RU"/>
        </a:p>
      </dgm:t>
    </dgm:pt>
    <dgm:pt modelId="{29CF989D-2CF1-4DDA-9947-52359C955D9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Повышение квалификации</a:t>
          </a:r>
          <a:endParaRPr lang="ru-RU" sz="14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6D700C-D523-49B9-ABC7-BA60A376837C}" type="parTrans" cxnId="{A1CAE1A8-51A3-45A9-94B9-D9136ED754EA}">
      <dgm:prSet/>
      <dgm:spPr/>
      <dgm:t>
        <a:bodyPr/>
        <a:lstStyle/>
        <a:p>
          <a:endParaRPr lang="ru-RU"/>
        </a:p>
      </dgm:t>
    </dgm:pt>
    <dgm:pt modelId="{52F08B33-CE0D-4112-AE29-89B249F33005}" type="sibTrans" cxnId="{A1CAE1A8-51A3-45A9-94B9-D9136ED754EA}">
      <dgm:prSet/>
      <dgm:spPr/>
      <dgm:t>
        <a:bodyPr/>
        <a:lstStyle/>
        <a:p>
          <a:endParaRPr lang="ru-RU"/>
        </a:p>
      </dgm:t>
    </dgm:pt>
    <dgm:pt modelId="{2D7E88FC-3E18-4AFC-AA28-F8EB45AFCA61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Семинары, тренинги</a:t>
          </a:r>
          <a:endParaRPr lang="ru-RU" sz="14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20E62B-3416-4449-83CA-1DA207AE121F}" type="parTrans" cxnId="{302198B2-00A2-45C5-AB48-F3D75CAC18B2}">
      <dgm:prSet/>
      <dgm:spPr/>
      <dgm:t>
        <a:bodyPr/>
        <a:lstStyle/>
        <a:p>
          <a:endParaRPr lang="ru-RU"/>
        </a:p>
      </dgm:t>
    </dgm:pt>
    <dgm:pt modelId="{B143A0E1-5945-4C3B-93BD-CB6AD0D9BE42}" type="sibTrans" cxnId="{302198B2-00A2-45C5-AB48-F3D75CAC18B2}">
      <dgm:prSet/>
      <dgm:spPr/>
      <dgm:t>
        <a:bodyPr/>
        <a:lstStyle/>
        <a:p>
          <a:endParaRPr lang="ru-RU"/>
        </a:p>
      </dgm:t>
    </dgm:pt>
    <dgm:pt modelId="{C579C4C3-8D3A-421D-A4FF-56C297833B23}" type="pres">
      <dgm:prSet presAssocID="{73EFC2FC-600E-4BC7-A0AC-9FFC26E994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2D69AB-4783-4491-A0EE-63C989161284}" type="pres">
      <dgm:prSet presAssocID="{E2DF419A-5989-4405-BE3C-934D6FCAAC5E}" presName="centerShape" presStyleLbl="node0" presStyleIdx="0" presStyleCnt="1" custScaleX="335146" custScaleY="181989" custLinFactNeighborX="2969" custLinFactNeighborY="-42909"/>
      <dgm:spPr/>
      <dgm:t>
        <a:bodyPr/>
        <a:lstStyle/>
        <a:p>
          <a:endParaRPr lang="ru-RU"/>
        </a:p>
      </dgm:t>
    </dgm:pt>
    <dgm:pt modelId="{0ABDA5C8-8272-4475-93C4-EE6243D94EAB}" type="pres">
      <dgm:prSet presAssocID="{BE3CD1B0-2004-4078-8F8D-54BC1AE2D84B}" presName="parTrans" presStyleLbl="sibTrans2D1" presStyleIdx="0" presStyleCnt="4"/>
      <dgm:spPr/>
      <dgm:t>
        <a:bodyPr/>
        <a:lstStyle/>
        <a:p>
          <a:endParaRPr lang="ru-RU"/>
        </a:p>
      </dgm:t>
    </dgm:pt>
    <dgm:pt modelId="{4FF4B383-A498-4A23-825F-18D85A530ACD}" type="pres">
      <dgm:prSet presAssocID="{BE3CD1B0-2004-4078-8F8D-54BC1AE2D84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669BD80-6ED3-4A32-8BC7-0C35A6C031DB}" type="pres">
      <dgm:prSet presAssocID="{BAD9DE81-045F-49FB-9888-4DBC10DC64B3}" presName="node" presStyleLbl="node1" presStyleIdx="0" presStyleCnt="4" custScaleX="171585" custScaleY="153791" custRadScaleRad="188383" custRadScaleInc="224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F32AD-FD26-40FD-B3E7-0883C9B50B5F}" type="pres">
      <dgm:prSet presAssocID="{162D7A48-C5DF-4814-B8D3-732EF33803DF}" presName="parTrans" presStyleLbl="sibTrans2D1" presStyleIdx="1" presStyleCnt="4"/>
      <dgm:spPr/>
      <dgm:t>
        <a:bodyPr/>
        <a:lstStyle/>
        <a:p>
          <a:endParaRPr lang="ru-RU"/>
        </a:p>
      </dgm:t>
    </dgm:pt>
    <dgm:pt modelId="{CE6F310B-360B-4078-B69E-482D6A6B9E55}" type="pres">
      <dgm:prSet presAssocID="{162D7A48-C5DF-4814-B8D3-732EF33803D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368E71F-9982-40BD-AF17-CE4E92FFEA6D}" type="pres">
      <dgm:prSet presAssocID="{7D3711A9-7434-4501-98D7-B85163C8DAB7}" presName="node" presStyleLbl="node1" presStyleIdx="1" presStyleCnt="4" custScaleX="181682" custRadScaleRad="71913" custRadScaleInc="163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AA7C7-EC21-4667-9201-C198421E5510}" type="pres">
      <dgm:prSet presAssocID="{8B6D700C-D523-49B9-ABC7-BA60A376837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327ECFFC-FF5C-43DD-8435-720E3F99D5D3}" type="pres">
      <dgm:prSet presAssocID="{8B6D700C-D523-49B9-ABC7-BA60A376837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465673B-F9EC-48A4-847E-3E36E0101D14}" type="pres">
      <dgm:prSet presAssocID="{29CF989D-2CF1-4DDA-9947-52359C955D93}" presName="node" presStyleLbl="node1" presStyleIdx="2" presStyleCnt="4" custScaleX="146279" custScaleY="103770" custRadScaleRad="115058" custRadScaleInc="149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9C956-EA71-49CC-BBAE-0FB67D5CD52B}" type="pres">
      <dgm:prSet presAssocID="{AC20E62B-3416-4449-83CA-1DA207AE121F}" presName="parTrans" presStyleLbl="sibTrans2D1" presStyleIdx="3" presStyleCnt="4"/>
      <dgm:spPr/>
      <dgm:t>
        <a:bodyPr/>
        <a:lstStyle/>
        <a:p>
          <a:endParaRPr lang="ru-RU"/>
        </a:p>
      </dgm:t>
    </dgm:pt>
    <dgm:pt modelId="{93BFB8DF-10C5-4ECE-A152-E2FCEF629B8C}" type="pres">
      <dgm:prSet presAssocID="{AC20E62B-3416-4449-83CA-1DA207AE121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1742DCC-8349-4103-A97C-EE2AABF417B3}" type="pres">
      <dgm:prSet presAssocID="{2D7E88FC-3E18-4AFC-AA28-F8EB45AFCA61}" presName="node" presStyleLbl="node1" presStyleIdx="3" presStyleCnt="4" custScaleX="144610" custRadScaleRad="187320" custRadScaleInc="17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EC90F6-C547-4960-9BB1-3219114F7783}" type="presOf" srcId="{BAD9DE81-045F-49FB-9888-4DBC10DC64B3}" destId="{F669BD80-6ED3-4A32-8BC7-0C35A6C031DB}" srcOrd="0" destOrd="0" presId="urn:microsoft.com/office/officeart/2005/8/layout/radial5"/>
    <dgm:cxn modelId="{302198B2-00A2-45C5-AB48-F3D75CAC18B2}" srcId="{E2DF419A-5989-4405-BE3C-934D6FCAAC5E}" destId="{2D7E88FC-3E18-4AFC-AA28-F8EB45AFCA61}" srcOrd="3" destOrd="0" parTransId="{AC20E62B-3416-4449-83CA-1DA207AE121F}" sibTransId="{B143A0E1-5945-4C3B-93BD-CB6AD0D9BE42}"/>
    <dgm:cxn modelId="{B0ACAB7E-43CA-4BF2-8E0B-4ED65905AF76}" type="presOf" srcId="{7D3711A9-7434-4501-98D7-B85163C8DAB7}" destId="{3368E71F-9982-40BD-AF17-CE4E92FFEA6D}" srcOrd="0" destOrd="0" presId="urn:microsoft.com/office/officeart/2005/8/layout/radial5"/>
    <dgm:cxn modelId="{A1CAE1A8-51A3-45A9-94B9-D9136ED754EA}" srcId="{E2DF419A-5989-4405-BE3C-934D6FCAAC5E}" destId="{29CF989D-2CF1-4DDA-9947-52359C955D93}" srcOrd="2" destOrd="0" parTransId="{8B6D700C-D523-49B9-ABC7-BA60A376837C}" sibTransId="{52F08B33-CE0D-4112-AE29-89B249F33005}"/>
    <dgm:cxn modelId="{A4EECDB5-81D6-4B93-9D5E-26FDF8562EBE}" type="presOf" srcId="{162D7A48-C5DF-4814-B8D3-732EF33803DF}" destId="{CE6F310B-360B-4078-B69E-482D6A6B9E55}" srcOrd="1" destOrd="0" presId="urn:microsoft.com/office/officeart/2005/8/layout/radial5"/>
    <dgm:cxn modelId="{8B96227D-FEDA-47E1-A45D-30B705FA3EA3}" type="presOf" srcId="{BE3CD1B0-2004-4078-8F8D-54BC1AE2D84B}" destId="{0ABDA5C8-8272-4475-93C4-EE6243D94EAB}" srcOrd="0" destOrd="0" presId="urn:microsoft.com/office/officeart/2005/8/layout/radial5"/>
    <dgm:cxn modelId="{63EC45B0-0FCB-45E9-9AEF-E54CD63A0D62}" srcId="{E2DF419A-5989-4405-BE3C-934D6FCAAC5E}" destId="{BAD9DE81-045F-49FB-9888-4DBC10DC64B3}" srcOrd="0" destOrd="0" parTransId="{BE3CD1B0-2004-4078-8F8D-54BC1AE2D84B}" sibTransId="{2223726E-63D0-4173-AF22-99ACE9B7F9D7}"/>
    <dgm:cxn modelId="{289AEA3E-1887-4173-8BCC-BF54C9396789}" type="presOf" srcId="{AC20E62B-3416-4449-83CA-1DA207AE121F}" destId="{FB89C956-EA71-49CC-BBAE-0FB67D5CD52B}" srcOrd="0" destOrd="0" presId="urn:microsoft.com/office/officeart/2005/8/layout/radial5"/>
    <dgm:cxn modelId="{B2166F1D-3386-4329-808B-AAE76166BA0E}" type="presOf" srcId="{AC20E62B-3416-4449-83CA-1DA207AE121F}" destId="{93BFB8DF-10C5-4ECE-A152-E2FCEF629B8C}" srcOrd="1" destOrd="0" presId="urn:microsoft.com/office/officeart/2005/8/layout/radial5"/>
    <dgm:cxn modelId="{D057B393-A141-4358-8DEB-4F4753978DBA}" type="presOf" srcId="{E2DF419A-5989-4405-BE3C-934D6FCAAC5E}" destId="{142D69AB-4783-4491-A0EE-63C989161284}" srcOrd="0" destOrd="0" presId="urn:microsoft.com/office/officeart/2005/8/layout/radial5"/>
    <dgm:cxn modelId="{064A0886-79EB-477F-8380-CE667E74E4A6}" type="presOf" srcId="{73EFC2FC-600E-4BC7-A0AC-9FFC26E994CB}" destId="{C579C4C3-8D3A-421D-A4FF-56C297833B23}" srcOrd="0" destOrd="0" presId="urn:microsoft.com/office/officeart/2005/8/layout/radial5"/>
    <dgm:cxn modelId="{20C243F0-540A-400E-8582-AA9F952DF8E6}" type="presOf" srcId="{BE3CD1B0-2004-4078-8F8D-54BC1AE2D84B}" destId="{4FF4B383-A498-4A23-825F-18D85A530ACD}" srcOrd="1" destOrd="0" presId="urn:microsoft.com/office/officeart/2005/8/layout/radial5"/>
    <dgm:cxn modelId="{EF296654-A594-416B-B6CF-EE2F320AFA2D}" srcId="{73EFC2FC-600E-4BC7-A0AC-9FFC26E994CB}" destId="{E2DF419A-5989-4405-BE3C-934D6FCAAC5E}" srcOrd="0" destOrd="0" parTransId="{5A4FB106-61AF-4566-9E8A-06DD16C6DBA1}" sibTransId="{EAE0AF81-08BD-4CC0-98D0-426F401A623E}"/>
    <dgm:cxn modelId="{93D5AB5C-AC27-437A-82BA-EA4B4AC5F01F}" type="presOf" srcId="{8B6D700C-D523-49B9-ABC7-BA60A376837C}" destId="{327ECFFC-FF5C-43DD-8435-720E3F99D5D3}" srcOrd="1" destOrd="0" presId="urn:microsoft.com/office/officeart/2005/8/layout/radial5"/>
    <dgm:cxn modelId="{781461CC-B852-4A8F-B940-5F415F262C32}" type="presOf" srcId="{2D7E88FC-3E18-4AFC-AA28-F8EB45AFCA61}" destId="{71742DCC-8349-4103-A97C-EE2AABF417B3}" srcOrd="0" destOrd="0" presId="urn:microsoft.com/office/officeart/2005/8/layout/radial5"/>
    <dgm:cxn modelId="{CCAE48D2-D6D3-44C3-BDEE-5658EADED36A}" type="presOf" srcId="{29CF989D-2CF1-4DDA-9947-52359C955D93}" destId="{6465673B-F9EC-48A4-847E-3E36E0101D14}" srcOrd="0" destOrd="0" presId="urn:microsoft.com/office/officeart/2005/8/layout/radial5"/>
    <dgm:cxn modelId="{4E19C535-59AF-426B-AB82-D03A1DA4B10E}" type="presOf" srcId="{8B6D700C-D523-49B9-ABC7-BA60A376837C}" destId="{F7BAA7C7-EC21-4667-9201-C198421E5510}" srcOrd="0" destOrd="0" presId="urn:microsoft.com/office/officeart/2005/8/layout/radial5"/>
    <dgm:cxn modelId="{3B5681D3-B618-4BC7-A9F0-3535BDBAE885}" type="presOf" srcId="{162D7A48-C5DF-4814-B8D3-732EF33803DF}" destId="{162F32AD-FD26-40FD-B3E7-0883C9B50B5F}" srcOrd="0" destOrd="0" presId="urn:microsoft.com/office/officeart/2005/8/layout/radial5"/>
    <dgm:cxn modelId="{316C19B5-2CEC-46F3-91E9-FB8B2FE33C6B}" srcId="{E2DF419A-5989-4405-BE3C-934D6FCAAC5E}" destId="{7D3711A9-7434-4501-98D7-B85163C8DAB7}" srcOrd="1" destOrd="0" parTransId="{162D7A48-C5DF-4814-B8D3-732EF33803DF}" sibTransId="{59AD461F-C548-4ECC-B28E-A4B34C855CC0}"/>
    <dgm:cxn modelId="{2E3C2AFB-EEC0-44AC-830F-701DA07CEAC8}" type="presParOf" srcId="{C579C4C3-8D3A-421D-A4FF-56C297833B23}" destId="{142D69AB-4783-4491-A0EE-63C989161284}" srcOrd="0" destOrd="0" presId="urn:microsoft.com/office/officeart/2005/8/layout/radial5"/>
    <dgm:cxn modelId="{886D7752-F232-46F4-81F4-A8DBAA22167B}" type="presParOf" srcId="{C579C4C3-8D3A-421D-A4FF-56C297833B23}" destId="{0ABDA5C8-8272-4475-93C4-EE6243D94EAB}" srcOrd="1" destOrd="0" presId="urn:microsoft.com/office/officeart/2005/8/layout/radial5"/>
    <dgm:cxn modelId="{D4EF4C99-D149-410A-B425-A5B755C6F9C1}" type="presParOf" srcId="{0ABDA5C8-8272-4475-93C4-EE6243D94EAB}" destId="{4FF4B383-A498-4A23-825F-18D85A530ACD}" srcOrd="0" destOrd="0" presId="urn:microsoft.com/office/officeart/2005/8/layout/radial5"/>
    <dgm:cxn modelId="{4BDAEC0A-2360-4653-A344-AB19E03850F7}" type="presParOf" srcId="{C579C4C3-8D3A-421D-A4FF-56C297833B23}" destId="{F669BD80-6ED3-4A32-8BC7-0C35A6C031DB}" srcOrd="2" destOrd="0" presId="urn:microsoft.com/office/officeart/2005/8/layout/radial5"/>
    <dgm:cxn modelId="{61930497-49C8-4CD9-B310-50CF6C9217CF}" type="presParOf" srcId="{C579C4C3-8D3A-421D-A4FF-56C297833B23}" destId="{162F32AD-FD26-40FD-B3E7-0883C9B50B5F}" srcOrd="3" destOrd="0" presId="urn:microsoft.com/office/officeart/2005/8/layout/radial5"/>
    <dgm:cxn modelId="{D07E6DBA-6BFD-4212-92FE-2D57054B7619}" type="presParOf" srcId="{162F32AD-FD26-40FD-B3E7-0883C9B50B5F}" destId="{CE6F310B-360B-4078-B69E-482D6A6B9E55}" srcOrd="0" destOrd="0" presId="urn:microsoft.com/office/officeart/2005/8/layout/radial5"/>
    <dgm:cxn modelId="{C802A396-5A0E-48D4-B286-0A00006499AB}" type="presParOf" srcId="{C579C4C3-8D3A-421D-A4FF-56C297833B23}" destId="{3368E71F-9982-40BD-AF17-CE4E92FFEA6D}" srcOrd="4" destOrd="0" presId="urn:microsoft.com/office/officeart/2005/8/layout/radial5"/>
    <dgm:cxn modelId="{36BECE22-8DB4-483A-89CE-B856B9002D43}" type="presParOf" srcId="{C579C4C3-8D3A-421D-A4FF-56C297833B23}" destId="{F7BAA7C7-EC21-4667-9201-C198421E5510}" srcOrd="5" destOrd="0" presId="urn:microsoft.com/office/officeart/2005/8/layout/radial5"/>
    <dgm:cxn modelId="{183E3271-A83B-4530-B741-64A860714991}" type="presParOf" srcId="{F7BAA7C7-EC21-4667-9201-C198421E5510}" destId="{327ECFFC-FF5C-43DD-8435-720E3F99D5D3}" srcOrd="0" destOrd="0" presId="urn:microsoft.com/office/officeart/2005/8/layout/radial5"/>
    <dgm:cxn modelId="{F04835D7-BB92-4673-9BAF-9C140FE174AD}" type="presParOf" srcId="{C579C4C3-8D3A-421D-A4FF-56C297833B23}" destId="{6465673B-F9EC-48A4-847E-3E36E0101D14}" srcOrd="6" destOrd="0" presId="urn:microsoft.com/office/officeart/2005/8/layout/radial5"/>
    <dgm:cxn modelId="{8789819D-049D-40F8-82AC-119045FB485E}" type="presParOf" srcId="{C579C4C3-8D3A-421D-A4FF-56C297833B23}" destId="{FB89C956-EA71-49CC-BBAE-0FB67D5CD52B}" srcOrd="7" destOrd="0" presId="urn:microsoft.com/office/officeart/2005/8/layout/radial5"/>
    <dgm:cxn modelId="{1C645193-FB32-4FE7-9BE6-8986572D5DA1}" type="presParOf" srcId="{FB89C956-EA71-49CC-BBAE-0FB67D5CD52B}" destId="{93BFB8DF-10C5-4ECE-A152-E2FCEF629B8C}" srcOrd="0" destOrd="0" presId="urn:microsoft.com/office/officeart/2005/8/layout/radial5"/>
    <dgm:cxn modelId="{FA049269-4512-4BF6-AB55-53510A7D003F}" type="presParOf" srcId="{C579C4C3-8D3A-421D-A4FF-56C297833B23}" destId="{71742DCC-8349-4103-A97C-EE2AABF417B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25A688-25F9-499B-930C-C13767C9E717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86651AF-5225-41ED-AEEE-96F1548A1DD5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переподготовка с присвоением квалификации «МВА»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2D0DEE-10F9-47B1-811D-5644A30A564C}" type="parTrans" cxnId="{265EDD60-275D-45D9-BD29-E061701E6746}">
      <dgm:prSet/>
      <dgm:spPr/>
      <dgm:t>
        <a:bodyPr/>
        <a:lstStyle/>
        <a:p>
          <a:endParaRPr lang="ru-RU"/>
        </a:p>
      </dgm:t>
    </dgm:pt>
    <dgm:pt modelId="{F52BA838-F5C2-4D2B-8C9A-799BA5F0903E}" type="sibTrans" cxnId="{265EDD60-275D-45D9-BD29-E061701E6746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54454E14-6DE3-4B3E-8768-7DEA62720E0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специализаций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AEDC1-003C-4005-90AB-99C18E8D8B8B}" type="parTrans" cxnId="{AFC5FF5C-D8C5-447C-B6FF-CBEF2FC0A687}">
      <dgm:prSet/>
      <dgm:spPr/>
      <dgm:t>
        <a:bodyPr/>
        <a:lstStyle/>
        <a:p>
          <a:endParaRPr lang="ru-RU"/>
        </a:p>
      </dgm:t>
    </dgm:pt>
    <dgm:pt modelId="{30DEC7D9-4439-40CE-91CD-9CF0AD8E86E7}" type="sibTrans" cxnId="{AFC5FF5C-D8C5-447C-B6FF-CBEF2FC0A687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90E5D831-87C6-4AD0-BE53-B718606CDD4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</a:t>
          </a:r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слушателей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A5EA9D-84B1-466C-ABED-1FD0C3B5531A}" type="parTrans" cxnId="{24ABB43D-E016-4F0D-AD8B-5382FFB5CC14}">
      <dgm:prSet/>
      <dgm:spPr/>
      <dgm:t>
        <a:bodyPr/>
        <a:lstStyle/>
        <a:p>
          <a:endParaRPr lang="ru-RU"/>
        </a:p>
      </dgm:t>
    </dgm:pt>
    <dgm:pt modelId="{9D6DAD2B-B240-4772-9B57-A1F3D7C8E538}" type="sibTrans" cxnId="{24ABB43D-E016-4F0D-AD8B-5382FFB5CC14}">
      <dgm:prSet/>
      <dgm:spPr/>
      <dgm:t>
        <a:bodyPr/>
        <a:lstStyle/>
        <a:p>
          <a:endParaRPr lang="ru-RU"/>
        </a:p>
      </dgm:t>
    </dgm:pt>
    <dgm:pt modelId="{11FCA185-58EF-4527-886B-8AF79F7959DC}" type="pres">
      <dgm:prSet presAssocID="{BB25A688-25F9-499B-930C-C13767C9E7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AE1CC9-14D5-463D-8C5B-AB9993EB1CD2}" type="pres">
      <dgm:prSet presAssocID="{A86651AF-5225-41ED-AEEE-96F1548A1DD5}" presName="node" presStyleLbl="node1" presStyleIdx="0" presStyleCnt="3" custScaleX="122352" custLinFactNeighborX="747" custLinFactNeighborY="6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1146C-1397-4567-96B5-D601EF2F8C49}" type="pres">
      <dgm:prSet presAssocID="{F52BA838-F5C2-4D2B-8C9A-799BA5F0903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7EC3AAC-649F-4948-AB1D-CC06A9DC2BDC}" type="pres">
      <dgm:prSet presAssocID="{F52BA838-F5C2-4D2B-8C9A-799BA5F0903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82337CA-41E4-4334-9A12-62E9016513F2}" type="pres">
      <dgm:prSet presAssocID="{54454E14-6DE3-4B3E-8768-7DEA62720E08}" presName="node" presStyleLbl="node1" presStyleIdx="1" presStyleCnt="3" custScaleX="63080" custLinFactNeighborX="-42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6F708-6573-4E73-9031-3A13B09F1810}" type="pres">
      <dgm:prSet presAssocID="{30DEC7D9-4439-40CE-91CD-9CF0AD8E86E7}" presName="sibTrans" presStyleLbl="sibTrans2D1" presStyleIdx="1" presStyleCnt="2" custScaleX="142649" custScaleY="107632" custLinFactNeighborX="-9300" custLinFactNeighborY="-12574"/>
      <dgm:spPr/>
      <dgm:t>
        <a:bodyPr/>
        <a:lstStyle/>
        <a:p>
          <a:endParaRPr lang="ru-RU"/>
        </a:p>
      </dgm:t>
    </dgm:pt>
    <dgm:pt modelId="{6978FB61-20D8-4004-A3D7-C70894172770}" type="pres">
      <dgm:prSet presAssocID="{30DEC7D9-4439-40CE-91CD-9CF0AD8E86E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E5683D3-A4DF-4094-83CC-9F15A4C657E8}" type="pres">
      <dgm:prSet presAssocID="{90E5D831-87C6-4AD0-BE53-B718606CDD48}" presName="node" presStyleLbl="node1" presStyleIdx="2" presStyleCnt="3" custScaleX="45187" custLinFactNeighborX="-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DB69BA-0E66-49DD-910F-431A31420347}" type="presOf" srcId="{30DEC7D9-4439-40CE-91CD-9CF0AD8E86E7}" destId="{6978FB61-20D8-4004-A3D7-C70894172770}" srcOrd="1" destOrd="0" presId="urn:microsoft.com/office/officeart/2005/8/layout/process1"/>
    <dgm:cxn modelId="{AFC5FF5C-D8C5-447C-B6FF-CBEF2FC0A687}" srcId="{BB25A688-25F9-499B-930C-C13767C9E717}" destId="{54454E14-6DE3-4B3E-8768-7DEA62720E08}" srcOrd="1" destOrd="0" parTransId="{58BAEDC1-003C-4005-90AB-99C18E8D8B8B}" sibTransId="{30DEC7D9-4439-40CE-91CD-9CF0AD8E86E7}"/>
    <dgm:cxn modelId="{30432499-0CE0-4462-87CC-5E02A5BC75A7}" type="presOf" srcId="{54454E14-6DE3-4B3E-8768-7DEA62720E08}" destId="{482337CA-41E4-4334-9A12-62E9016513F2}" srcOrd="0" destOrd="0" presId="urn:microsoft.com/office/officeart/2005/8/layout/process1"/>
    <dgm:cxn modelId="{6B1C2286-5A94-4465-8C3D-08B688D373E9}" type="presOf" srcId="{F52BA838-F5C2-4D2B-8C9A-799BA5F0903E}" destId="{57EC3AAC-649F-4948-AB1D-CC06A9DC2BDC}" srcOrd="1" destOrd="0" presId="urn:microsoft.com/office/officeart/2005/8/layout/process1"/>
    <dgm:cxn modelId="{24ABB43D-E016-4F0D-AD8B-5382FFB5CC14}" srcId="{BB25A688-25F9-499B-930C-C13767C9E717}" destId="{90E5D831-87C6-4AD0-BE53-B718606CDD48}" srcOrd="2" destOrd="0" parTransId="{93A5EA9D-84B1-466C-ABED-1FD0C3B5531A}" sibTransId="{9D6DAD2B-B240-4772-9B57-A1F3D7C8E538}"/>
    <dgm:cxn modelId="{1D064615-DB83-4888-96DC-D38EA6E3ADED}" type="presOf" srcId="{90E5D831-87C6-4AD0-BE53-B718606CDD48}" destId="{4E5683D3-A4DF-4094-83CC-9F15A4C657E8}" srcOrd="0" destOrd="0" presId="urn:microsoft.com/office/officeart/2005/8/layout/process1"/>
    <dgm:cxn modelId="{B89C9686-7E92-42D5-86E9-AACF0E12BA42}" type="presOf" srcId="{BB25A688-25F9-499B-930C-C13767C9E717}" destId="{11FCA185-58EF-4527-886B-8AF79F7959DC}" srcOrd="0" destOrd="0" presId="urn:microsoft.com/office/officeart/2005/8/layout/process1"/>
    <dgm:cxn modelId="{265EDD60-275D-45D9-BD29-E061701E6746}" srcId="{BB25A688-25F9-499B-930C-C13767C9E717}" destId="{A86651AF-5225-41ED-AEEE-96F1548A1DD5}" srcOrd="0" destOrd="0" parTransId="{D42D0DEE-10F9-47B1-811D-5644A30A564C}" sibTransId="{F52BA838-F5C2-4D2B-8C9A-799BA5F0903E}"/>
    <dgm:cxn modelId="{C7D5D3F8-0ECA-4367-924D-EC59BEEEEB08}" type="presOf" srcId="{F52BA838-F5C2-4D2B-8C9A-799BA5F0903E}" destId="{4781146C-1397-4567-96B5-D601EF2F8C49}" srcOrd="0" destOrd="0" presId="urn:microsoft.com/office/officeart/2005/8/layout/process1"/>
    <dgm:cxn modelId="{FE3DE786-A9EE-4928-88D4-1633E7F03319}" type="presOf" srcId="{30DEC7D9-4439-40CE-91CD-9CF0AD8E86E7}" destId="{B9C6F708-6573-4E73-9031-3A13B09F1810}" srcOrd="0" destOrd="0" presId="urn:microsoft.com/office/officeart/2005/8/layout/process1"/>
    <dgm:cxn modelId="{1AAB0FC3-E246-4898-BE64-6143930A8747}" type="presOf" srcId="{A86651AF-5225-41ED-AEEE-96F1548A1DD5}" destId="{D0AE1CC9-14D5-463D-8C5B-AB9993EB1CD2}" srcOrd="0" destOrd="0" presId="urn:microsoft.com/office/officeart/2005/8/layout/process1"/>
    <dgm:cxn modelId="{93FC8640-868C-481F-8CEF-EEE53EF728AA}" type="presParOf" srcId="{11FCA185-58EF-4527-886B-8AF79F7959DC}" destId="{D0AE1CC9-14D5-463D-8C5B-AB9993EB1CD2}" srcOrd="0" destOrd="0" presId="urn:microsoft.com/office/officeart/2005/8/layout/process1"/>
    <dgm:cxn modelId="{FF92A7C1-5098-45CA-AB72-C1EC0155CD9D}" type="presParOf" srcId="{11FCA185-58EF-4527-886B-8AF79F7959DC}" destId="{4781146C-1397-4567-96B5-D601EF2F8C49}" srcOrd="1" destOrd="0" presId="urn:microsoft.com/office/officeart/2005/8/layout/process1"/>
    <dgm:cxn modelId="{4DE9F888-D0FE-4738-81ED-856600268AD9}" type="presParOf" srcId="{4781146C-1397-4567-96B5-D601EF2F8C49}" destId="{57EC3AAC-649F-4948-AB1D-CC06A9DC2BDC}" srcOrd="0" destOrd="0" presId="urn:microsoft.com/office/officeart/2005/8/layout/process1"/>
    <dgm:cxn modelId="{B6A9AE5F-48AD-46C0-A45C-9EF79451B6E5}" type="presParOf" srcId="{11FCA185-58EF-4527-886B-8AF79F7959DC}" destId="{482337CA-41E4-4334-9A12-62E9016513F2}" srcOrd="2" destOrd="0" presId="urn:microsoft.com/office/officeart/2005/8/layout/process1"/>
    <dgm:cxn modelId="{3AB0F99B-A3CA-4BC5-A611-0530FB3D63EA}" type="presParOf" srcId="{11FCA185-58EF-4527-886B-8AF79F7959DC}" destId="{B9C6F708-6573-4E73-9031-3A13B09F1810}" srcOrd="3" destOrd="0" presId="urn:microsoft.com/office/officeart/2005/8/layout/process1"/>
    <dgm:cxn modelId="{776EDE71-5E59-4CBC-8D04-65FB1335F996}" type="presParOf" srcId="{B9C6F708-6573-4E73-9031-3A13B09F1810}" destId="{6978FB61-20D8-4004-A3D7-C70894172770}" srcOrd="0" destOrd="0" presId="urn:microsoft.com/office/officeart/2005/8/layout/process1"/>
    <dgm:cxn modelId="{1D156322-612D-4271-A6C8-9B7BF6F25F51}" type="presParOf" srcId="{11FCA185-58EF-4527-886B-8AF79F7959DC}" destId="{4E5683D3-A4DF-4094-83CC-9F15A4C657E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25A688-25F9-499B-930C-C13767C9E717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86651AF-5225-41ED-AEEE-96F1548A1DD5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переподготовка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2D0DEE-10F9-47B1-811D-5644A30A564C}" type="parTrans" cxnId="{265EDD60-275D-45D9-BD29-E061701E6746}">
      <dgm:prSet/>
      <dgm:spPr/>
      <dgm:t>
        <a:bodyPr/>
        <a:lstStyle/>
        <a:p>
          <a:endParaRPr lang="ru-RU"/>
        </a:p>
      </dgm:t>
    </dgm:pt>
    <dgm:pt modelId="{F52BA838-F5C2-4D2B-8C9A-799BA5F0903E}" type="sibTrans" cxnId="{265EDD60-275D-45D9-BD29-E061701E6746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4454E14-6DE3-4B3E-8768-7DEA62720E08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</a:t>
          </a:r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программ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AEDC1-003C-4005-90AB-99C18E8D8B8B}" type="parTrans" cxnId="{AFC5FF5C-D8C5-447C-B6FF-CBEF2FC0A687}">
      <dgm:prSet/>
      <dgm:spPr/>
      <dgm:t>
        <a:bodyPr/>
        <a:lstStyle/>
        <a:p>
          <a:endParaRPr lang="ru-RU"/>
        </a:p>
      </dgm:t>
    </dgm:pt>
    <dgm:pt modelId="{30DEC7D9-4439-40CE-91CD-9CF0AD8E86E7}" type="sibTrans" cxnId="{AFC5FF5C-D8C5-447C-B6FF-CBEF2FC0A687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0E5D831-87C6-4AD0-BE53-B718606CDD48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306</a:t>
          </a:r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слушателей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A5EA9D-84B1-466C-ABED-1FD0C3B5531A}" type="parTrans" cxnId="{24ABB43D-E016-4F0D-AD8B-5382FFB5CC14}">
      <dgm:prSet/>
      <dgm:spPr/>
      <dgm:t>
        <a:bodyPr/>
        <a:lstStyle/>
        <a:p>
          <a:endParaRPr lang="ru-RU"/>
        </a:p>
      </dgm:t>
    </dgm:pt>
    <dgm:pt modelId="{9D6DAD2B-B240-4772-9B57-A1F3D7C8E538}" type="sibTrans" cxnId="{24ABB43D-E016-4F0D-AD8B-5382FFB5CC14}">
      <dgm:prSet/>
      <dgm:spPr/>
      <dgm:t>
        <a:bodyPr/>
        <a:lstStyle/>
        <a:p>
          <a:endParaRPr lang="ru-RU"/>
        </a:p>
      </dgm:t>
    </dgm:pt>
    <dgm:pt modelId="{11FCA185-58EF-4527-886B-8AF79F7959DC}" type="pres">
      <dgm:prSet presAssocID="{BB25A688-25F9-499B-930C-C13767C9E7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AE1CC9-14D5-463D-8C5B-AB9993EB1CD2}" type="pres">
      <dgm:prSet presAssocID="{A86651AF-5225-41ED-AEEE-96F1548A1DD5}" presName="node" presStyleLbl="node1" presStyleIdx="0" presStyleCnt="3" custScaleX="121982" custLinFactY="-18156" custLinFactNeighborX="36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1146C-1397-4567-96B5-D601EF2F8C49}" type="pres">
      <dgm:prSet presAssocID="{F52BA838-F5C2-4D2B-8C9A-799BA5F0903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7EC3AAC-649F-4948-AB1D-CC06A9DC2BDC}" type="pres">
      <dgm:prSet presAssocID="{F52BA838-F5C2-4D2B-8C9A-799BA5F0903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82337CA-41E4-4334-9A12-62E9016513F2}" type="pres">
      <dgm:prSet presAssocID="{54454E14-6DE3-4B3E-8768-7DEA62720E08}" presName="node" presStyleLbl="node1" presStyleIdx="1" presStyleCnt="3" custScaleX="62943" custLinFactNeighborX="-43402" custLinFactNeighborY="-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6F708-6573-4E73-9031-3A13B09F1810}" type="pres">
      <dgm:prSet presAssocID="{30DEC7D9-4439-40CE-91CD-9CF0AD8E86E7}" presName="sibTrans" presStyleLbl="sibTrans2D1" presStyleIdx="1" presStyleCnt="2" custScaleX="143469" custLinFactNeighborX="-9024" custLinFactNeighborY="3275"/>
      <dgm:spPr/>
      <dgm:t>
        <a:bodyPr/>
        <a:lstStyle/>
        <a:p>
          <a:endParaRPr lang="ru-RU"/>
        </a:p>
      </dgm:t>
    </dgm:pt>
    <dgm:pt modelId="{6978FB61-20D8-4004-A3D7-C70894172770}" type="pres">
      <dgm:prSet presAssocID="{30DEC7D9-4439-40CE-91CD-9CF0AD8E86E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E5683D3-A4DF-4094-83CC-9F15A4C657E8}" type="pres">
      <dgm:prSet presAssocID="{90E5D831-87C6-4AD0-BE53-B718606CDD48}" presName="node" presStyleLbl="node1" presStyleIdx="2" presStyleCnt="3" custScaleX="44899" custLinFactY="-18156" custLinFactNeighborX="36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C8B5AD-D74F-4654-AE1D-B43D002D4EF7}" type="presOf" srcId="{F52BA838-F5C2-4D2B-8C9A-799BA5F0903E}" destId="{57EC3AAC-649F-4948-AB1D-CC06A9DC2BDC}" srcOrd="1" destOrd="0" presId="urn:microsoft.com/office/officeart/2005/8/layout/process1"/>
    <dgm:cxn modelId="{89B013EE-F933-4C80-8FDB-3A75E19F192D}" type="presOf" srcId="{90E5D831-87C6-4AD0-BE53-B718606CDD48}" destId="{4E5683D3-A4DF-4094-83CC-9F15A4C657E8}" srcOrd="0" destOrd="0" presId="urn:microsoft.com/office/officeart/2005/8/layout/process1"/>
    <dgm:cxn modelId="{0E8A4F40-43F0-4915-866B-8BDE91CA8810}" type="presOf" srcId="{30DEC7D9-4439-40CE-91CD-9CF0AD8E86E7}" destId="{B9C6F708-6573-4E73-9031-3A13B09F1810}" srcOrd="0" destOrd="0" presId="urn:microsoft.com/office/officeart/2005/8/layout/process1"/>
    <dgm:cxn modelId="{24ABB43D-E016-4F0D-AD8B-5382FFB5CC14}" srcId="{BB25A688-25F9-499B-930C-C13767C9E717}" destId="{90E5D831-87C6-4AD0-BE53-B718606CDD48}" srcOrd="2" destOrd="0" parTransId="{93A5EA9D-84B1-466C-ABED-1FD0C3B5531A}" sibTransId="{9D6DAD2B-B240-4772-9B57-A1F3D7C8E538}"/>
    <dgm:cxn modelId="{34735E85-6FA0-4B00-9D24-6641E38553FC}" type="presOf" srcId="{A86651AF-5225-41ED-AEEE-96F1548A1DD5}" destId="{D0AE1CC9-14D5-463D-8C5B-AB9993EB1CD2}" srcOrd="0" destOrd="0" presId="urn:microsoft.com/office/officeart/2005/8/layout/process1"/>
    <dgm:cxn modelId="{265EDD60-275D-45D9-BD29-E061701E6746}" srcId="{BB25A688-25F9-499B-930C-C13767C9E717}" destId="{A86651AF-5225-41ED-AEEE-96F1548A1DD5}" srcOrd="0" destOrd="0" parTransId="{D42D0DEE-10F9-47B1-811D-5644A30A564C}" sibTransId="{F52BA838-F5C2-4D2B-8C9A-799BA5F0903E}"/>
    <dgm:cxn modelId="{183C28EC-A6E5-41C7-98F6-870BE862377B}" type="presOf" srcId="{F52BA838-F5C2-4D2B-8C9A-799BA5F0903E}" destId="{4781146C-1397-4567-96B5-D601EF2F8C49}" srcOrd="0" destOrd="0" presId="urn:microsoft.com/office/officeart/2005/8/layout/process1"/>
    <dgm:cxn modelId="{769321EF-D235-468D-86D6-9E35366792CD}" type="presOf" srcId="{54454E14-6DE3-4B3E-8768-7DEA62720E08}" destId="{482337CA-41E4-4334-9A12-62E9016513F2}" srcOrd="0" destOrd="0" presId="urn:microsoft.com/office/officeart/2005/8/layout/process1"/>
    <dgm:cxn modelId="{AFC5FF5C-D8C5-447C-B6FF-CBEF2FC0A687}" srcId="{BB25A688-25F9-499B-930C-C13767C9E717}" destId="{54454E14-6DE3-4B3E-8768-7DEA62720E08}" srcOrd="1" destOrd="0" parTransId="{58BAEDC1-003C-4005-90AB-99C18E8D8B8B}" sibTransId="{30DEC7D9-4439-40CE-91CD-9CF0AD8E86E7}"/>
    <dgm:cxn modelId="{896F53AC-3804-4382-9A36-713B671564BE}" type="presOf" srcId="{30DEC7D9-4439-40CE-91CD-9CF0AD8E86E7}" destId="{6978FB61-20D8-4004-A3D7-C70894172770}" srcOrd="1" destOrd="0" presId="urn:microsoft.com/office/officeart/2005/8/layout/process1"/>
    <dgm:cxn modelId="{3B9EA461-0F15-4C76-B42B-F827E09B9C31}" type="presOf" srcId="{BB25A688-25F9-499B-930C-C13767C9E717}" destId="{11FCA185-58EF-4527-886B-8AF79F7959DC}" srcOrd="0" destOrd="0" presId="urn:microsoft.com/office/officeart/2005/8/layout/process1"/>
    <dgm:cxn modelId="{851CF2F5-FB4F-4316-A908-68DE180AA5A5}" type="presParOf" srcId="{11FCA185-58EF-4527-886B-8AF79F7959DC}" destId="{D0AE1CC9-14D5-463D-8C5B-AB9993EB1CD2}" srcOrd="0" destOrd="0" presId="urn:microsoft.com/office/officeart/2005/8/layout/process1"/>
    <dgm:cxn modelId="{515961C6-6AC7-40F9-A77F-FFBF8482984B}" type="presParOf" srcId="{11FCA185-58EF-4527-886B-8AF79F7959DC}" destId="{4781146C-1397-4567-96B5-D601EF2F8C49}" srcOrd="1" destOrd="0" presId="urn:microsoft.com/office/officeart/2005/8/layout/process1"/>
    <dgm:cxn modelId="{89F5AD82-6EAC-400A-A77D-B23EA994EB6B}" type="presParOf" srcId="{4781146C-1397-4567-96B5-D601EF2F8C49}" destId="{57EC3AAC-649F-4948-AB1D-CC06A9DC2BDC}" srcOrd="0" destOrd="0" presId="urn:microsoft.com/office/officeart/2005/8/layout/process1"/>
    <dgm:cxn modelId="{DB506086-67BF-4AEB-81E6-F9B99A9C5718}" type="presParOf" srcId="{11FCA185-58EF-4527-886B-8AF79F7959DC}" destId="{482337CA-41E4-4334-9A12-62E9016513F2}" srcOrd="2" destOrd="0" presId="urn:microsoft.com/office/officeart/2005/8/layout/process1"/>
    <dgm:cxn modelId="{8A93C981-2FB1-4643-84AE-76E378571C7B}" type="presParOf" srcId="{11FCA185-58EF-4527-886B-8AF79F7959DC}" destId="{B9C6F708-6573-4E73-9031-3A13B09F1810}" srcOrd="3" destOrd="0" presId="urn:microsoft.com/office/officeart/2005/8/layout/process1"/>
    <dgm:cxn modelId="{65574B80-CC3F-4315-8E8E-44D381ED2258}" type="presParOf" srcId="{B9C6F708-6573-4E73-9031-3A13B09F1810}" destId="{6978FB61-20D8-4004-A3D7-C70894172770}" srcOrd="0" destOrd="0" presId="urn:microsoft.com/office/officeart/2005/8/layout/process1"/>
    <dgm:cxn modelId="{9D9BDB28-959F-4BC1-A328-C7B806587095}" type="presParOf" srcId="{11FCA185-58EF-4527-886B-8AF79F7959DC}" destId="{4E5683D3-A4DF-4094-83CC-9F15A4C657E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25A688-25F9-499B-930C-C13767C9E717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86651AF-5225-41ED-AEEE-96F1548A1DD5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квалификации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2D0DEE-10F9-47B1-811D-5644A30A564C}" type="parTrans" cxnId="{265EDD60-275D-45D9-BD29-E061701E6746}">
      <dgm:prSet/>
      <dgm:spPr/>
      <dgm:t>
        <a:bodyPr/>
        <a:lstStyle/>
        <a:p>
          <a:endParaRPr lang="ru-RU"/>
        </a:p>
      </dgm:t>
    </dgm:pt>
    <dgm:pt modelId="{F52BA838-F5C2-4D2B-8C9A-799BA5F0903E}" type="sibTrans" cxnId="{265EDD60-275D-45D9-BD29-E061701E6746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54454E14-6DE3-4B3E-8768-7DEA62720E0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</a:t>
          </a:r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программ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AEDC1-003C-4005-90AB-99C18E8D8B8B}" type="parTrans" cxnId="{AFC5FF5C-D8C5-447C-B6FF-CBEF2FC0A687}">
      <dgm:prSet/>
      <dgm:spPr/>
      <dgm:t>
        <a:bodyPr/>
        <a:lstStyle/>
        <a:p>
          <a:endParaRPr lang="ru-RU"/>
        </a:p>
      </dgm:t>
    </dgm:pt>
    <dgm:pt modelId="{30DEC7D9-4439-40CE-91CD-9CF0AD8E86E7}" type="sibTrans" cxnId="{AFC5FF5C-D8C5-447C-B6FF-CBEF2FC0A687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90E5D831-87C6-4AD0-BE53-B718606CDD4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7440</a:t>
          </a:r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слушателей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A5EA9D-84B1-466C-ABED-1FD0C3B5531A}" type="parTrans" cxnId="{24ABB43D-E016-4F0D-AD8B-5382FFB5CC14}">
      <dgm:prSet/>
      <dgm:spPr/>
      <dgm:t>
        <a:bodyPr/>
        <a:lstStyle/>
        <a:p>
          <a:endParaRPr lang="ru-RU"/>
        </a:p>
      </dgm:t>
    </dgm:pt>
    <dgm:pt modelId="{9D6DAD2B-B240-4772-9B57-A1F3D7C8E538}" type="sibTrans" cxnId="{24ABB43D-E016-4F0D-AD8B-5382FFB5CC14}">
      <dgm:prSet/>
      <dgm:spPr/>
      <dgm:t>
        <a:bodyPr/>
        <a:lstStyle/>
        <a:p>
          <a:endParaRPr lang="ru-RU"/>
        </a:p>
      </dgm:t>
    </dgm:pt>
    <dgm:pt modelId="{11FCA185-58EF-4527-886B-8AF79F7959DC}" type="pres">
      <dgm:prSet presAssocID="{BB25A688-25F9-499B-930C-C13767C9E7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AE1CC9-14D5-463D-8C5B-AB9993EB1CD2}" type="pres">
      <dgm:prSet presAssocID="{A86651AF-5225-41ED-AEEE-96F1548A1DD5}" presName="node" presStyleLbl="node1" presStyleIdx="0" presStyleCnt="3" custScaleX="120884" custLinFactY="-18156" custLinFactNeighborX="36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1146C-1397-4567-96B5-D601EF2F8C49}" type="pres">
      <dgm:prSet presAssocID="{F52BA838-F5C2-4D2B-8C9A-799BA5F0903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7EC3AAC-649F-4948-AB1D-CC06A9DC2BDC}" type="pres">
      <dgm:prSet presAssocID="{F52BA838-F5C2-4D2B-8C9A-799BA5F0903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82337CA-41E4-4334-9A12-62E9016513F2}" type="pres">
      <dgm:prSet presAssocID="{54454E14-6DE3-4B3E-8768-7DEA62720E08}" presName="node" presStyleLbl="node1" presStyleIdx="1" presStyleCnt="3" custScaleX="62658" custLinFactNeighborX="-44404" custLinFactNeighborY="-1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6F708-6573-4E73-9031-3A13B09F1810}" type="pres">
      <dgm:prSet presAssocID="{30DEC7D9-4439-40CE-91CD-9CF0AD8E86E7}" presName="sibTrans" presStyleLbl="sibTrans2D1" presStyleIdx="1" presStyleCnt="2" custScaleX="142919" custLinFactNeighborX="-5971" custLinFactNeighborY="3275"/>
      <dgm:spPr/>
      <dgm:t>
        <a:bodyPr/>
        <a:lstStyle/>
        <a:p>
          <a:endParaRPr lang="ru-RU"/>
        </a:p>
      </dgm:t>
    </dgm:pt>
    <dgm:pt modelId="{6978FB61-20D8-4004-A3D7-C70894172770}" type="pres">
      <dgm:prSet presAssocID="{30DEC7D9-4439-40CE-91CD-9CF0AD8E86E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E5683D3-A4DF-4094-83CC-9F15A4C657E8}" type="pres">
      <dgm:prSet presAssocID="{90E5D831-87C6-4AD0-BE53-B718606CDD48}" presName="node" presStyleLbl="node1" presStyleIdx="2" presStyleCnt="3" custScaleX="44834" custLinFactNeighborX="240" custLinFactNeighborY="-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C938B3-D66A-41AF-9AC8-08CC6A2AAEB6}" type="presOf" srcId="{A86651AF-5225-41ED-AEEE-96F1548A1DD5}" destId="{D0AE1CC9-14D5-463D-8C5B-AB9993EB1CD2}" srcOrd="0" destOrd="0" presId="urn:microsoft.com/office/officeart/2005/8/layout/process1"/>
    <dgm:cxn modelId="{AFC5FF5C-D8C5-447C-B6FF-CBEF2FC0A687}" srcId="{BB25A688-25F9-499B-930C-C13767C9E717}" destId="{54454E14-6DE3-4B3E-8768-7DEA62720E08}" srcOrd="1" destOrd="0" parTransId="{58BAEDC1-003C-4005-90AB-99C18E8D8B8B}" sibTransId="{30DEC7D9-4439-40CE-91CD-9CF0AD8E86E7}"/>
    <dgm:cxn modelId="{24ABB43D-E016-4F0D-AD8B-5382FFB5CC14}" srcId="{BB25A688-25F9-499B-930C-C13767C9E717}" destId="{90E5D831-87C6-4AD0-BE53-B718606CDD48}" srcOrd="2" destOrd="0" parTransId="{93A5EA9D-84B1-466C-ABED-1FD0C3B5531A}" sibTransId="{9D6DAD2B-B240-4772-9B57-A1F3D7C8E538}"/>
    <dgm:cxn modelId="{20C5E496-E783-485C-BA67-430B8B51DD73}" type="presOf" srcId="{F52BA838-F5C2-4D2B-8C9A-799BA5F0903E}" destId="{57EC3AAC-649F-4948-AB1D-CC06A9DC2BDC}" srcOrd="1" destOrd="0" presId="urn:microsoft.com/office/officeart/2005/8/layout/process1"/>
    <dgm:cxn modelId="{B28E7776-36A4-45AC-91E4-F1F8C9B593C7}" type="presOf" srcId="{30DEC7D9-4439-40CE-91CD-9CF0AD8E86E7}" destId="{B9C6F708-6573-4E73-9031-3A13B09F1810}" srcOrd="0" destOrd="0" presId="urn:microsoft.com/office/officeart/2005/8/layout/process1"/>
    <dgm:cxn modelId="{CADD4313-FB4A-4E2C-89D6-1574A02A94C9}" type="presOf" srcId="{BB25A688-25F9-499B-930C-C13767C9E717}" destId="{11FCA185-58EF-4527-886B-8AF79F7959DC}" srcOrd="0" destOrd="0" presId="urn:microsoft.com/office/officeart/2005/8/layout/process1"/>
    <dgm:cxn modelId="{83E3798B-696A-4DA4-BDE7-460BBCA8D6F0}" type="presOf" srcId="{30DEC7D9-4439-40CE-91CD-9CF0AD8E86E7}" destId="{6978FB61-20D8-4004-A3D7-C70894172770}" srcOrd="1" destOrd="0" presId="urn:microsoft.com/office/officeart/2005/8/layout/process1"/>
    <dgm:cxn modelId="{9BFAD557-0E26-46E4-814B-0524B9A3489D}" type="presOf" srcId="{F52BA838-F5C2-4D2B-8C9A-799BA5F0903E}" destId="{4781146C-1397-4567-96B5-D601EF2F8C49}" srcOrd="0" destOrd="0" presId="urn:microsoft.com/office/officeart/2005/8/layout/process1"/>
    <dgm:cxn modelId="{265EDD60-275D-45D9-BD29-E061701E6746}" srcId="{BB25A688-25F9-499B-930C-C13767C9E717}" destId="{A86651AF-5225-41ED-AEEE-96F1548A1DD5}" srcOrd="0" destOrd="0" parTransId="{D42D0DEE-10F9-47B1-811D-5644A30A564C}" sibTransId="{F52BA838-F5C2-4D2B-8C9A-799BA5F0903E}"/>
    <dgm:cxn modelId="{CDDEDA8D-5833-44E5-976A-3CF788F3A360}" type="presOf" srcId="{90E5D831-87C6-4AD0-BE53-B718606CDD48}" destId="{4E5683D3-A4DF-4094-83CC-9F15A4C657E8}" srcOrd="0" destOrd="0" presId="urn:microsoft.com/office/officeart/2005/8/layout/process1"/>
    <dgm:cxn modelId="{E292F9D1-8AEC-4C66-A90D-404EAA998997}" type="presOf" srcId="{54454E14-6DE3-4B3E-8768-7DEA62720E08}" destId="{482337CA-41E4-4334-9A12-62E9016513F2}" srcOrd="0" destOrd="0" presId="urn:microsoft.com/office/officeart/2005/8/layout/process1"/>
    <dgm:cxn modelId="{DF86EF41-8B13-4BC3-B28C-58024EF010AD}" type="presParOf" srcId="{11FCA185-58EF-4527-886B-8AF79F7959DC}" destId="{D0AE1CC9-14D5-463D-8C5B-AB9993EB1CD2}" srcOrd="0" destOrd="0" presId="urn:microsoft.com/office/officeart/2005/8/layout/process1"/>
    <dgm:cxn modelId="{1593FCBE-9DD5-45C1-9E8D-A78BA1F2EB2B}" type="presParOf" srcId="{11FCA185-58EF-4527-886B-8AF79F7959DC}" destId="{4781146C-1397-4567-96B5-D601EF2F8C49}" srcOrd="1" destOrd="0" presId="urn:microsoft.com/office/officeart/2005/8/layout/process1"/>
    <dgm:cxn modelId="{FFE145CD-BBDA-4416-B6C9-202894150F1F}" type="presParOf" srcId="{4781146C-1397-4567-96B5-D601EF2F8C49}" destId="{57EC3AAC-649F-4948-AB1D-CC06A9DC2BDC}" srcOrd="0" destOrd="0" presId="urn:microsoft.com/office/officeart/2005/8/layout/process1"/>
    <dgm:cxn modelId="{E33CE550-9009-4842-8A7C-D0EA3006396F}" type="presParOf" srcId="{11FCA185-58EF-4527-886B-8AF79F7959DC}" destId="{482337CA-41E4-4334-9A12-62E9016513F2}" srcOrd="2" destOrd="0" presId="urn:microsoft.com/office/officeart/2005/8/layout/process1"/>
    <dgm:cxn modelId="{CAA5297B-3CFC-4451-83B1-072865757375}" type="presParOf" srcId="{11FCA185-58EF-4527-886B-8AF79F7959DC}" destId="{B9C6F708-6573-4E73-9031-3A13B09F1810}" srcOrd="3" destOrd="0" presId="urn:microsoft.com/office/officeart/2005/8/layout/process1"/>
    <dgm:cxn modelId="{078E2A62-2712-4AFF-80E0-D587328047A3}" type="presParOf" srcId="{B9C6F708-6573-4E73-9031-3A13B09F1810}" destId="{6978FB61-20D8-4004-A3D7-C70894172770}" srcOrd="0" destOrd="0" presId="urn:microsoft.com/office/officeart/2005/8/layout/process1"/>
    <dgm:cxn modelId="{149A1109-8AEC-4C71-A334-4C0168403CC9}" type="presParOf" srcId="{11FCA185-58EF-4527-886B-8AF79F7959DC}" destId="{4E5683D3-A4DF-4094-83CC-9F15A4C657E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25A688-25F9-499B-930C-C13767C9E717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86651AF-5225-41ED-AEEE-96F1548A1DD5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Тренинги, семинары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2D0DEE-10F9-47B1-811D-5644A30A564C}" type="parTrans" cxnId="{265EDD60-275D-45D9-BD29-E061701E6746}">
      <dgm:prSet/>
      <dgm:spPr/>
      <dgm:t>
        <a:bodyPr/>
        <a:lstStyle/>
        <a:p>
          <a:endParaRPr lang="ru-RU"/>
        </a:p>
      </dgm:t>
    </dgm:pt>
    <dgm:pt modelId="{F52BA838-F5C2-4D2B-8C9A-799BA5F0903E}" type="sibTrans" cxnId="{265EDD60-275D-45D9-BD29-E061701E674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4454E14-6DE3-4B3E-8768-7DEA62720E08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программ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AEDC1-003C-4005-90AB-99C18E8D8B8B}" type="parTrans" cxnId="{AFC5FF5C-D8C5-447C-B6FF-CBEF2FC0A687}">
      <dgm:prSet/>
      <dgm:spPr/>
      <dgm:t>
        <a:bodyPr/>
        <a:lstStyle/>
        <a:p>
          <a:endParaRPr lang="ru-RU"/>
        </a:p>
      </dgm:t>
    </dgm:pt>
    <dgm:pt modelId="{30DEC7D9-4439-40CE-91CD-9CF0AD8E86E7}" type="sibTrans" cxnId="{AFC5FF5C-D8C5-447C-B6FF-CBEF2FC0A68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0E5D831-87C6-4AD0-BE53-B718606CDD48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212</a:t>
          </a:r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слушателей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A5EA9D-84B1-466C-ABED-1FD0C3B5531A}" type="parTrans" cxnId="{24ABB43D-E016-4F0D-AD8B-5382FFB5CC14}">
      <dgm:prSet/>
      <dgm:spPr/>
      <dgm:t>
        <a:bodyPr/>
        <a:lstStyle/>
        <a:p>
          <a:endParaRPr lang="ru-RU"/>
        </a:p>
      </dgm:t>
    </dgm:pt>
    <dgm:pt modelId="{9D6DAD2B-B240-4772-9B57-A1F3D7C8E538}" type="sibTrans" cxnId="{24ABB43D-E016-4F0D-AD8B-5382FFB5CC14}">
      <dgm:prSet/>
      <dgm:spPr/>
      <dgm:t>
        <a:bodyPr/>
        <a:lstStyle/>
        <a:p>
          <a:endParaRPr lang="ru-RU"/>
        </a:p>
      </dgm:t>
    </dgm:pt>
    <dgm:pt modelId="{11FCA185-58EF-4527-886B-8AF79F7959DC}" type="pres">
      <dgm:prSet presAssocID="{BB25A688-25F9-499B-930C-C13767C9E7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AE1CC9-14D5-463D-8C5B-AB9993EB1CD2}" type="pres">
      <dgm:prSet presAssocID="{A86651AF-5225-41ED-AEEE-96F1548A1DD5}" presName="node" presStyleLbl="node1" presStyleIdx="0" presStyleCnt="3" custScaleX="120703" custLinFactNeighborX="-316" custLinFactNeighborY="-8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1146C-1397-4567-96B5-D601EF2F8C49}" type="pres">
      <dgm:prSet presAssocID="{F52BA838-F5C2-4D2B-8C9A-799BA5F0903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7EC3AAC-649F-4948-AB1D-CC06A9DC2BDC}" type="pres">
      <dgm:prSet presAssocID="{F52BA838-F5C2-4D2B-8C9A-799BA5F0903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82337CA-41E4-4334-9A12-62E9016513F2}" type="pres">
      <dgm:prSet presAssocID="{54454E14-6DE3-4B3E-8768-7DEA62720E08}" presName="node" presStyleLbl="node1" presStyleIdx="1" presStyleCnt="3" custScaleX="62658" custLinFactNeighborX="-45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6F708-6573-4E73-9031-3A13B09F1810}" type="pres">
      <dgm:prSet presAssocID="{30DEC7D9-4439-40CE-91CD-9CF0AD8E86E7}" presName="sibTrans" presStyleLbl="sibTrans2D1" presStyleIdx="1" presStyleCnt="2" custScaleX="140065" custLinFactNeighborX="-7398" custLinFactNeighborY="-11496"/>
      <dgm:spPr/>
      <dgm:t>
        <a:bodyPr/>
        <a:lstStyle/>
        <a:p>
          <a:endParaRPr lang="ru-RU"/>
        </a:p>
      </dgm:t>
    </dgm:pt>
    <dgm:pt modelId="{6978FB61-20D8-4004-A3D7-C70894172770}" type="pres">
      <dgm:prSet presAssocID="{30DEC7D9-4439-40CE-91CD-9CF0AD8E86E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E5683D3-A4DF-4094-83CC-9F15A4C657E8}" type="pres">
      <dgm:prSet presAssocID="{90E5D831-87C6-4AD0-BE53-B718606CDD48}" presName="node" presStyleLbl="node1" presStyleIdx="2" presStyleCnt="3" custScaleX="44834" custLinFactY="-18156" custLinFactNeighborX="36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C5FF5C-D8C5-447C-B6FF-CBEF2FC0A687}" srcId="{BB25A688-25F9-499B-930C-C13767C9E717}" destId="{54454E14-6DE3-4B3E-8768-7DEA62720E08}" srcOrd="1" destOrd="0" parTransId="{58BAEDC1-003C-4005-90AB-99C18E8D8B8B}" sibTransId="{30DEC7D9-4439-40CE-91CD-9CF0AD8E86E7}"/>
    <dgm:cxn modelId="{2E0E5767-9DFD-48BE-A6CD-2383CFDE77F7}" type="presOf" srcId="{A86651AF-5225-41ED-AEEE-96F1548A1DD5}" destId="{D0AE1CC9-14D5-463D-8C5B-AB9993EB1CD2}" srcOrd="0" destOrd="0" presId="urn:microsoft.com/office/officeart/2005/8/layout/process1"/>
    <dgm:cxn modelId="{E1C6BFEA-9C33-4680-BE7A-C77277191BDE}" type="presOf" srcId="{BB25A688-25F9-499B-930C-C13767C9E717}" destId="{11FCA185-58EF-4527-886B-8AF79F7959DC}" srcOrd="0" destOrd="0" presId="urn:microsoft.com/office/officeart/2005/8/layout/process1"/>
    <dgm:cxn modelId="{2EB58127-5595-407B-9625-254F58BA0226}" type="presOf" srcId="{30DEC7D9-4439-40CE-91CD-9CF0AD8E86E7}" destId="{6978FB61-20D8-4004-A3D7-C70894172770}" srcOrd="1" destOrd="0" presId="urn:microsoft.com/office/officeart/2005/8/layout/process1"/>
    <dgm:cxn modelId="{24ABB43D-E016-4F0D-AD8B-5382FFB5CC14}" srcId="{BB25A688-25F9-499B-930C-C13767C9E717}" destId="{90E5D831-87C6-4AD0-BE53-B718606CDD48}" srcOrd="2" destOrd="0" parTransId="{93A5EA9D-84B1-466C-ABED-1FD0C3B5531A}" sibTransId="{9D6DAD2B-B240-4772-9B57-A1F3D7C8E538}"/>
    <dgm:cxn modelId="{A22E53DE-E815-46EE-BDD3-60CF962250BC}" type="presOf" srcId="{F52BA838-F5C2-4D2B-8C9A-799BA5F0903E}" destId="{4781146C-1397-4567-96B5-D601EF2F8C49}" srcOrd="0" destOrd="0" presId="urn:microsoft.com/office/officeart/2005/8/layout/process1"/>
    <dgm:cxn modelId="{265EDD60-275D-45D9-BD29-E061701E6746}" srcId="{BB25A688-25F9-499B-930C-C13767C9E717}" destId="{A86651AF-5225-41ED-AEEE-96F1548A1DD5}" srcOrd="0" destOrd="0" parTransId="{D42D0DEE-10F9-47B1-811D-5644A30A564C}" sibTransId="{F52BA838-F5C2-4D2B-8C9A-799BA5F0903E}"/>
    <dgm:cxn modelId="{320C373C-5E42-4D2F-A663-328A3A5E7460}" type="presOf" srcId="{90E5D831-87C6-4AD0-BE53-B718606CDD48}" destId="{4E5683D3-A4DF-4094-83CC-9F15A4C657E8}" srcOrd="0" destOrd="0" presId="urn:microsoft.com/office/officeart/2005/8/layout/process1"/>
    <dgm:cxn modelId="{2D9E2C3E-35EE-458F-B68F-86297B3B2306}" type="presOf" srcId="{30DEC7D9-4439-40CE-91CD-9CF0AD8E86E7}" destId="{B9C6F708-6573-4E73-9031-3A13B09F1810}" srcOrd="0" destOrd="0" presId="urn:microsoft.com/office/officeart/2005/8/layout/process1"/>
    <dgm:cxn modelId="{1BDD4EA7-DE25-4590-BEB6-601597D09D89}" type="presOf" srcId="{F52BA838-F5C2-4D2B-8C9A-799BA5F0903E}" destId="{57EC3AAC-649F-4948-AB1D-CC06A9DC2BDC}" srcOrd="1" destOrd="0" presId="urn:microsoft.com/office/officeart/2005/8/layout/process1"/>
    <dgm:cxn modelId="{818CD246-24E1-468D-9F02-A1CAB8DDE251}" type="presOf" srcId="{54454E14-6DE3-4B3E-8768-7DEA62720E08}" destId="{482337CA-41E4-4334-9A12-62E9016513F2}" srcOrd="0" destOrd="0" presId="urn:microsoft.com/office/officeart/2005/8/layout/process1"/>
    <dgm:cxn modelId="{5CFBEAAA-7AAD-4F0B-AE4B-3478C5853EC6}" type="presParOf" srcId="{11FCA185-58EF-4527-886B-8AF79F7959DC}" destId="{D0AE1CC9-14D5-463D-8C5B-AB9993EB1CD2}" srcOrd="0" destOrd="0" presId="urn:microsoft.com/office/officeart/2005/8/layout/process1"/>
    <dgm:cxn modelId="{D5EDB9C6-A011-425D-9800-3620A2883BF3}" type="presParOf" srcId="{11FCA185-58EF-4527-886B-8AF79F7959DC}" destId="{4781146C-1397-4567-96B5-D601EF2F8C49}" srcOrd="1" destOrd="0" presId="urn:microsoft.com/office/officeart/2005/8/layout/process1"/>
    <dgm:cxn modelId="{8F271766-BB86-426A-83C7-951A743A81DA}" type="presParOf" srcId="{4781146C-1397-4567-96B5-D601EF2F8C49}" destId="{57EC3AAC-649F-4948-AB1D-CC06A9DC2BDC}" srcOrd="0" destOrd="0" presId="urn:microsoft.com/office/officeart/2005/8/layout/process1"/>
    <dgm:cxn modelId="{C02FDC79-C602-42BB-8BDC-61E20881DA6E}" type="presParOf" srcId="{11FCA185-58EF-4527-886B-8AF79F7959DC}" destId="{482337CA-41E4-4334-9A12-62E9016513F2}" srcOrd="2" destOrd="0" presId="urn:microsoft.com/office/officeart/2005/8/layout/process1"/>
    <dgm:cxn modelId="{9B681050-1D3C-4384-8F7C-5E6A7DCB0CAD}" type="presParOf" srcId="{11FCA185-58EF-4527-886B-8AF79F7959DC}" destId="{B9C6F708-6573-4E73-9031-3A13B09F1810}" srcOrd="3" destOrd="0" presId="urn:microsoft.com/office/officeart/2005/8/layout/process1"/>
    <dgm:cxn modelId="{CAA42BAB-B4EE-4CE1-903A-3F03B0D4B485}" type="presParOf" srcId="{B9C6F708-6573-4E73-9031-3A13B09F1810}" destId="{6978FB61-20D8-4004-A3D7-C70894172770}" srcOrd="0" destOrd="0" presId="urn:microsoft.com/office/officeart/2005/8/layout/process1"/>
    <dgm:cxn modelId="{75119BD5-9E9E-487D-B204-B39DE07BA49E}" type="presParOf" srcId="{11FCA185-58EF-4527-886B-8AF79F7959DC}" destId="{4E5683D3-A4DF-4094-83CC-9F15A4C657E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1181C-A48A-4260-9CDE-0048287FCDFA}">
      <dsp:nvSpPr>
        <dsp:cNvPr id="0" name=""/>
        <dsp:cNvSpPr/>
      </dsp:nvSpPr>
      <dsp:spPr>
        <a:xfrm>
          <a:off x="4556474" y="1657872"/>
          <a:ext cx="4213534" cy="329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33"/>
              </a:lnTo>
              <a:lnTo>
                <a:pt x="4213534" y="257933"/>
              </a:lnTo>
              <a:lnTo>
                <a:pt x="4213534" y="32922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2AFF0-1B10-45D2-AFE7-4621D013AC5C}">
      <dsp:nvSpPr>
        <dsp:cNvPr id="0" name=""/>
        <dsp:cNvSpPr/>
      </dsp:nvSpPr>
      <dsp:spPr>
        <a:xfrm>
          <a:off x="4556474" y="1657872"/>
          <a:ext cx="3472096" cy="329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33"/>
              </a:lnTo>
              <a:lnTo>
                <a:pt x="3472096" y="257933"/>
              </a:lnTo>
              <a:lnTo>
                <a:pt x="3472096" y="32922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4A50C-8207-44F2-803A-14ADC1388A77}">
      <dsp:nvSpPr>
        <dsp:cNvPr id="0" name=""/>
        <dsp:cNvSpPr/>
      </dsp:nvSpPr>
      <dsp:spPr>
        <a:xfrm>
          <a:off x="4556474" y="1657872"/>
          <a:ext cx="2630287" cy="329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33"/>
              </a:lnTo>
              <a:lnTo>
                <a:pt x="2630287" y="257933"/>
              </a:lnTo>
              <a:lnTo>
                <a:pt x="2630287" y="32922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93B41-E398-473C-A868-E4C62FB1492C}">
      <dsp:nvSpPr>
        <dsp:cNvPr id="0" name=""/>
        <dsp:cNvSpPr/>
      </dsp:nvSpPr>
      <dsp:spPr>
        <a:xfrm>
          <a:off x="4556474" y="1657872"/>
          <a:ext cx="1627717" cy="329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33"/>
              </a:lnTo>
              <a:lnTo>
                <a:pt x="1627717" y="257933"/>
              </a:lnTo>
              <a:lnTo>
                <a:pt x="1627717" y="32922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514CF-91D5-48BF-A516-01570B32751E}">
      <dsp:nvSpPr>
        <dsp:cNvPr id="0" name=""/>
        <dsp:cNvSpPr/>
      </dsp:nvSpPr>
      <dsp:spPr>
        <a:xfrm>
          <a:off x="4556474" y="1657872"/>
          <a:ext cx="625148" cy="329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33"/>
              </a:lnTo>
              <a:lnTo>
                <a:pt x="625148" y="257933"/>
              </a:lnTo>
              <a:lnTo>
                <a:pt x="625148" y="32922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0737C-FB69-415E-ACB9-5E4F98B19034}">
      <dsp:nvSpPr>
        <dsp:cNvPr id="0" name=""/>
        <dsp:cNvSpPr/>
      </dsp:nvSpPr>
      <dsp:spPr>
        <a:xfrm>
          <a:off x="4290279" y="1657872"/>
          <a:ext cx="266194" cy="329220"/>
        </a:xfrm>
        <a:custGeom>
          <a:avLst/>
          <a:gdLst/>
          <a:ahLst/>
          <a:cxnLst/>
          <a:rect l="0" t="0" r="0" b="0"/>
          <a:pathLst>
            <a:path>
              <a:moveTo>
                <a:pt x="266194" y="0"/>
              </a:moveTo>
              <a:lnTo>
                <a:pt x="266194" y="257933"/>
              </a:lnTo>
              <a:lnTo>
                <a:pt x="0" y="257933"/>
              </a:lnTo>
              <a:lnTo>
                <a:pt x="0" y="32922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7B4DA-7973-4D1D-8515-3FED61FCBF34}">
      <dsp:nvSpPr>
        <dsp:cNvPr id="0" name=""/>
        <dsp:cNvSpPr/>
      </dsp:nvSpPr>
      <dsp:spPr>
        <a:xfrm>
          <a:off x="3428412" y="1657872"/>
          <a:ext cx="1128061" cy="329220"/>
        </a:xfrm>
        <a:custGeom>
          <a:avLst/>
          <a:gdLst/>
          <a:ahLst/>
          <a:cxnLst/>
          <a:rect l="0" t="0" r="0" b="0"/>
          <a:pathLst>
            <a:path>
              <a:moveTo>
                <a:pt x="1128061" y="0"/>
              </a:moveTo>
              <a:lnTo>
                <a:pt x="1128061" y="257933"/>
              </a:lnTo>
              <a:lnTo>
                <a:pt x="0" y="257933"/>
              </a:lnTo>
              <a:lnTo>
                <a:pt x="0" y="32922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DC2DF-F809-42C5-B1B1-FCA431829271}">
      <dsp:nvSpPr>
        <dsp:cNvPr id="0" name=""/>
        <dsp:cNvSpPr/>
      </dsp:nvSpPr>
      <dsp:spPr>
        <a:xfrm>
          <a:off x="2576106" y="1657872"/>
          <a:ext cx="1980367" cy="329220"/>
        </a:xfrm>
        <a:custGeom>
          <a:avLst/>
          <a:gdLst/>
          <a:ahLst/>
          <a:cxnLst/>
          <a:rect l="0" t="0" r="0" b="0"/>
          <a:pathLst>
            <a:path>
              <a:moveTo>
                <a:pt x="1980367" y="0"/>
              </a:moveTo>
              <a:lnTo>
                <a:pt x="1980367" y="257933"/>
              </a:lnTo>
              <a:lnTo>
                <a:pt x="0" y="257933"/>
              </a:lnTo>
              <a:lnTo>
                <a:pt x="0" y="32922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2EE2E-76AC-417E-9997-5FDAAA964FC9}">
      <dsp:nvSpPr>
        <dsp:cNvPr id="0" name=""/>
        <dsp:cNvSpPr/>
      </dsp:nvSpPr>
      <dsp:spPr>
        <a:xfrm>
          <a:off x="1709611" y="1657872"/>
          <a:ext cx="2846863" cy="333115"/>
        </a:xfrm>
        <a:custGeom>
          <a:avLst/>
          <a:gdLst/>
          <a:ahLst/>
          <a:cxnLst/>
          <a:rect l="0" t="0" r="0" b="0"/>
          <a:pathLst>
            <a:path>
              <a:moveTo>
                <a:pt x="2846863" y="0"/>
              </a:moveTo>
              <a:lnTo>
                <a:pt x="2846863" y="261827"/>
              </a:lnTo>
              <a:lnTo>
                <a:pt x="0" y="261827"/>
              </a:lnTo>
              <a:lnTo>
                <a:pt x="0" y="333115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CDA75-E318-493D-B1BD-12F6775E2AE4}">
      <dsp:nvSpPr>
        <dsp:cNvPr id="0" name=""/>
        <dsp:cNvSpPr/>
      </dsp:nvSpPr>
      <dsp:spPr>
        <a:xfrm>
          <a:off x="879201" y="1657872"/>
          <a:ext cx="3677272" cy="329220"/>
        </a:xfrm>
        <a:custGeom>
          <a:avLst/>
          <a:gdLst/>
          <a:ahLst/>
          <a:cxnLst/>
          <a:rect l="0" t="0" r="0" b="0"/>
          <a:pathLst>
            <a:path>
              <a:moveTo>
                <a:pt x="3677272" y="0"/>
              </a:moveTo>
              <a:lnTo>
                <a:pt x="3677272" y="257933"/>
              </a:lnTo>
              <a:lnTo>
                <a:pt x="0" y="257933"/>
              </a:lnTo>
              <a:lnTo>
                <a:pt x="0" y="32922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49150-C9AE-4CEC-907E-CC43CFBDEF17}">
      <dsp:nvSpPr>
        <dsp:cNvPr id="0" name=""/>
        <dsp:cNvSpPr/>
      </dsp:nvSpPr>
      <dsp:spPr>
        <a:xfrm>
          <a:off x="211183" y="1657872"/>
          <a:ext cx="4345291" cy="329220"/>
        </a:xfrm>
        <a:custGeom>
          <a:avLst/>
          <a:gdLst/>
          <a:ahLst/>
          <a:cxnLst/>
          <a:rect l="0" t="0" r="0" b="0"/>
          <a:pathLst>
            <a:path>
              <a:moveTo>
                <a:pt x="4345291" y="0"/>
              </a:moveTo>
              <a:lnTo>
                <a:pt x="4345291" y="257933"/>
              </a:lnTo>
              <a:lnTo>
                <a:pt x="0" y="257933"/>
              </a:lnTo>
              <a:lnTo>
                <a:pt x="0" y="32922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3B987-C3B0-4E99-B187-F490CFDA38DE}">
      <dsp:nvSpPr>
        <dsp:cNvPr id="0" name=""/>
        <dsp:cNvSpPr/>
      </dsp:nvSpPr>
      <dsp:spPr>
        <a:xfrm>
          <a:off x="4510754" y="1064443"/>
          <a:ext cx="91440" cy="194819"/>
        </a:xfrm>
        <a:custGeom>
          <a:avLst/>
          <a:gdLst/>
          <a:ahLst/>
          <a:cxnLst/>
          <a:rect l="0" t="0" r="0" b="0"/>
          <a:pathLst>
            <a:path>
              <a:moveTo>
                <a:pt x="50398" y="0"/>
              </a:moveTo>
              <a:lnTo>
                <a:pt x="50398" y="123532"/>
              </a:lnTo>
              <a:lnTo>
                <a:pt x="45720" y="123532"/>
              </a:lnTo>
              <a:lnTo>
                <a:pt x="45720" y="194819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B0A17-3415-49AE-A0F9-4D5866A67C3F}">
      <dsp:nvSpPr>
        <dsp:cNvPr id="0" name=""/>
        <dsp:cNvSpPr/>
      </dsp:nvSpPr>
      <dsp:spPr>
        <a:xfrm>
          <a:off x="4486260" y="537161"/>
          <a:ext cx="91440" cy="200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288"/>
              </a:lnTo>
              <a:lnTo>
                <a:pt x="74892" y="129288"/>
              </a:lnTo>
              <a:lnTo>
                <a:pt x="74892" y="200575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3D2DD-4BB2-4BEF-BEB0-5C973E16E6AC}">
      <dsp:nvSpPr>
        <dsp:cNvPr id="0" name=""/>
        <dsp:cNvSpPr/>
      </dsp:nvSpPr>
      <dsp:spPr>
        <a:xfrm>
          <a:off x="4009325" y="186413"/>
          <a:ext cx="1045310" cy="3507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5B4613-BB75-4E4F-AC6E-81D124A4695B}">
      <dsp:nvSpPr>
        <dsp:cNvPr id="0" name=""/>
        <dsp:cNvSpPr/>
      </dsp:nvSpPr>
      <dsp:spPr>
        <a:xfrm>
          <a:off x="4094827" y="267640"/>
          <a:ext cx="1045310" cy="35074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Ректор</a:t>
          </a:r>
          <a:endParaRPr lang="ru-RU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05100" y="277913"/>
        <a:ext cx="1024764" cy="330201"/>
      </dsp:txXfrm>
    </dsp:sp>
    <dsp:sp modelId="{35B69853-B7F4-46FC-A9FB-8FEDF9DDEB05}">
      <dsp:nvSpPr>
        <dsp:cNvPr id="0" name=""/>
        <dsp:cNvSpPr/>
      </dsp:nvSpPr>
      <dsp:spPr>
        <a:xfrm>
          <a:off x="3797024" y="737736"/>
          <a:ext cx="1528258" cy="3267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6FAD7A-618B-4FBF-9E33-91057DF21293}">
      <dsp:nvSpPr>
        <dsp:cNvPr id="0" name=""/>
        <dsp:cNvSpPr/>
      </dsp:nvSpPr>
      <dsp:spPr>
        <a:xfrm>
          <a:off x="3882525" y="818963"/>
          <a:ext cx="1528258" cy="32670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Проректор</a:t>
          </a:r>
          <a:endParaRPr lang="ru-RU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92094" y="828532"/>
        <a:ext cx="1509120" cy="307568"/>
      </dsp:txXfrm>
    </dsp:sp>
    <dsp:sp modelId="{51763FF7-8C5B-4A5D-8A63-29E4093F9A73}">
      <dsp:nvSpPr>
        <dsp:cNvPr id="0" name=""/>
        <dsp:cNvSpPr/>
      </dsp:nvSpPr>
      <dsp:spPr>
        <a:xfrm>
          <a:off x="2833809" y="1259262"/>
          <a:ext cx="3445330" cy="3986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D3F70E-7EEC-47E0-B802-8E0A9D4A5523}">
      <dsp:nvSpPr>
        <dsp:cNvPr id="0" name=""/>
        <dsp:cNvSpPr/>
      </dsp:nvSpPr>
      <dsp:spPr>
        <a:xfrm>
          <a:off x="2919311" y="1340489"/>
          <a:ext cx="3445330" cy="39861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Дирекция дополнительных профессиональных программ</a:t>
          </a:r>
          <a:endParaRPr lang="ru-RU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30986" y="1352164"/>
        <a:ext cx="3421980" cy="375260"/>
      </dsp:txXfrm>
    </dsp:sp>
    <dsp:sp modelId="{5BAEF9CB-B2C8-4485-97F1-17837724E6A1}">
      <dsp:nvSpPr>
        <dsp:cNvPr id="0" name=""/>
        <dsp:cNvSpPr/>
      </dsp:nvSpPr>
      <dsp:spPr>
        <a:xfrm>
          <a:off x="4102" y="1987093"/>
          <a:ext cx="414161" cy="3713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BF46CC-292C-471D-9770-569676D7164C}">
      <dsp:nvSpPr>
        <dsp:cNvPr id="0" name=""/>
        <dsp:cNvSpPr/>
      </dsp:nvSpPr>
      <dsp:spPr>
        <a:xfrm>
          <a:off x="89604" y="2068320"/>
          <a:ext cx="414161" cy="3713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Высшая школа бизнеса</a:t>
          </a:r>
          <a:endParaRPr lang="ru-RU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1734" y="2080450"/>
        <a:ext cx="389901" cy="3689081"/>
      </dsp:txXfrm>
    </dsp:sp>
    <dsp:sp modelId="{B497CADE-A242-4954-9272-F511C535CB8F}">
      <dsp:nvSpPr>
        <dsp:cNvPr id="0" name=""/>
        <dsp:cNvSpPr/>
      </dsp:nvSpPr>
      <dsp:spPr>
        <a:xfrm>
          <a:off x="589267" y="1987093"/>
          <a:ext cx="579868" cy="3713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DADA01-DBFB-4122-B313-1D9BA3B85638}">
      <dsp:nvSpPr>
        <dsp:cNvPr id="0" name=""/>
        <dsp:cNvSpPr/>
      </dsp:nvSpPr>
      <dsp:spPr>
        <a:xfrm>
          <a:off x="674769" y="2068320"/>
          <a:ext cx="579868" cy="3713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Институт маркетинга                                              </a:t>
          </a:r>
          <a:r>
            <a:rPr lang="ru-RU" sz="1600" b="1" kern="1200" dirty="0" smtClean="0">
              <a:solidFill>
                <a:srgbClr val="1306BA"/>
              </a:solidFill>
              <a:latin typeface="Calibri" panose="020F0502020204030204" pitchFamily="34" charset="0"/>
              <a:cs typeface="Calibri" panose="020F0502020204030204" pitchFamily="34" charset="0"/>
            </a:rPr>
            <a:t>Высшая школа маркетинга</a:t>
          </a:r>
          <a:endParaRPr lang="ru-RU" sz="1600" b="1" kern="1200" dirty="0">
            <a:solidFill>
              <a:srgbClr val="1306BA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1753" y="2085304"/>
        <a:ext cx="545900" cy="3679373"/>
      </dsp:txXfrm>
    </dsp:sp>
    <dsp:sp modelId="{A35D1B19-9496-4936-8DB2-DF4AA54383BE}">
      <dsp:nvSpPr>
        <dsp:cNvPr id="0" name=""/>
        <dsp:cNvSpPr/>
      </dsp:nvSpPr>
      <dsp:spPr>
        <a:xfrm>
          <a:off x="1340139" y="1990987"/>
          <a:ext cx="738942" cy="3713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21627D-27E5-4715-AADA-7D31E55952D5}">
      <dsp:nvSpPr>
        <dsp:cNvPr id="0" name=""/>
        <dsp:cNvSpPr/>
      </dsp:nvSpPr>
      <dsp:spPr>
        <a:xfrm>
          <a:off x="1425641" y="2072214"/>
          <a:ext cx="738942" cy="3713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Российско-голландский факультет маркетинга  Институт маркетинга                                           </a:t>
          </a:r>
          <a:r>
            <a:rPr lang="ru-RU" sz="1600" b="1" kern="1200" dirty="0" smtClean="0">
              <a:solidFill>
                <a:srgbClr val="1306BA"/>
              </a:solidFill>
              <a:latin typeface="Calibri" panose="020F0502020204030204" pitchFamily="34" charset="0"/>
              <a:cs typeface="Calibri" panose="020F0502020204030204" pitchFamily="34" charset="0"/>
            </a:rPr>
            <a:t>УЦ ДПО «РИМА»</a:t>
          </a:r>
          <a:endParaRPr lang="ru-RU" sz="1600" b="1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47284" y="2093857"/>
        <a:ext cx="695656" cy="3670055"/>
      </dsp:txXfrm>
    </dsp:sp>
    <dsp:sp modelId="{7A197766-CBE3-4A75-9F36-CFA27DE1A474}">
      <dsp:nvSpPr>
        <dsp:cNvPr id="0" name=""/>
        <dsp:cNvSpPr/>
      </dsp:nvSpPr>
      <dsp:spPr>
        <a:xfrm>
          <a:off x="2250086" y="1987093"/>
          <a:ext cx="652041" cy="3713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72CFAC-9F25-44C2-9830-31E4D463A6F4}">
      <dsp:nvSpPr>
        <dsp:cNvPr id="0" name=""/>
        <dsp:cNvSpPr/>
      </dsp:nvSpPr>
      <dsp:spPr>
        <a:xfrm>
          <a:off x="2335587" y="2068320"/>
          <a:ext cx="652041" cy="3713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Институт государственной службы и управление организацией</a:t>
          </a:r>
          <a:endParaRPr lang="ru-RU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54685" y="2087418"/>
        <a:ext cx="613845" cy="3675145"/>
      </dsp:txXfrm>
    </dsp:sp>
    <dsp:sp modelId="{4E974E89-02EF-4014-A39F-637D435AC0C7}">
      <dsp:nvSpPr>
        <dsp:cNvPr id="0" name=""/>
        <dsp:cNvSpPr/>
      </dsp:nvSpPr>
      <dsp:spPr>
        <a:xfrm>
          <a:off x="3073131" y="1987093"/>
          <a:ext cx="710563" cy="3713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38FBC9-87D0-4578-BD74-90917F233AEA}">
      <dsp:nvSpPr>
        <dsp:cNvPr id="0" name=""/>
        <dsp:cNvSpPr/>
      </dsp:nvSpPr>
      <dsp:spPr>
        <a:xfrm>
          <a:off x="3158632" y="2068320"/>
          <a:ext cx="710563" cy="3713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Институт государственного управления и права                                                                         </a:t>
          </a:r>
          <a:r>
            <a:rPr lang="ru-RU" sz="1600" b="1" kern="1200" dirty="0" smtClean="0">
              <a:solidFill>
                <a:srgbClr val="1306BA"/>
              </a:solidFill>
              <a:latin typeface="Calibri" panose="020F0502020204030204" pitchFamily="34" charset="0"/>
              <a:cs typeface="Calibri" panose="020F0502020204030204" pitchFamily="34" charset="0"/>
            </a:rPr>
            <a:t>УКЦ ДПО</a:t>
          </a:r>
          <a:endParaRPr lang="ru-RU" sz="1600" b="1" kern="1200" dirty="0">
            <a:solidFill>
              <a:srgbClr val="1306BA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79444" y="2089132"/>
        <a:ext cx="668939" cy="3671717"/>
      </dsp:txXfrm>
    </dsp:sp>
    <dsp:sp modelId="{F86D9B48-F6C9-48E6-A71B-FA19F89ADCB9}">
      <dsp:nvSpPr>
        <dsp:cNvPr id="0" name=""/>
        <dsp:cNvSpPr/>
      </dsp:nvSpPr>
      <dsp:spPr>
        <a:xfrm>
          <a:off x="3954697" y="1987093"/>
          <a:ext cx="671164" cy="3713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4647EF-5D9C-45D0-A105-41321C6B514C}">
      <dsp:nvSpPr>
        <dsp:cNvPr id="0" name=""/>
        <dsp:cNvSpPr/>
      </dsp:nvSpPr>
      <dsp:spPr>
        <a:xfrm>
          <a:off x="4040199" y="2068320"/>
          <a:ext cx="671164" cy="3713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Институт иностранных языков и лингвокоммуникаций в управлении                   </a:t>
          </a:r>
          <a:r>
            <a:rPr lang="ru-RU" sz="1600" b="1" kern="1200" dirty="0" smtClean="0">
              <a:solidFill>
                <a:srgbClr val="1306BA"/>
              </a:solidFill>
              <a:latin typeface="Calibri" panose="020F0502020204030204" pitchFamily="34" charset="0"/>
              <a:cs typeface="Calibri" panose="020F0502020204030204" pitchFamily="34" charset="0"/>
            </a:rPr>
            <a:t>УЦ ДОПУ «Лингва-менеджмент»</a:t>
          </a:r>
          <a:endParaRPr lang="ru-RU" sz="1600" b="1" kern="1200" dirty="0">
            <a:solidFill>
              <a:srgbClr val="1306BA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59857" y="2087978"/>
        <a:ext cx="631848" cy="3674025"/>
      </dsp:txXfrm>
    </dsp:sp>
    <dsp:sp modelId="{DBC8FB92-0FBE-4FB4-AC80-6DECFF5A22BF}">
      <dsp:nvSpPr>
        <dsp:cNvPr id="0" name=""/>
        <dsp:cNvSpPr/>
      </dsp:nvSpPr>
      <dsp:spPr>
        <a:xfrm>
          <a:off x="4796865" y="1987093"/>
          <a:ext cx="769515" cy="3713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7DDD8D-8509-4EC7-9261-52C80A217AF4}">
      <dsp:nvSpPr>
        <dsp:cNvPr id="0" name=""/>
        <dsp:cNvSpPr/>
      </dsp:nvSpPr>
      <dsp:spPr>
        <a:xfrm>
          <a:off x="4882367" y="2068320"/>
          <a:ext cx="769515" cy="3713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Институт управления персоналом, социальных и бизнес-коммуникаций                                                     </a:t>
          </a:r>
          <a:r>
            <a:rPr lang="ru-RU" sz="1600" b="1" kern="1200" dirty="0" smtClean="0">
              <a:solidFill>
                <a:srgbClr val="1306BA"/>
              </a:solidFill>
              <a:latin typeface="Calibri" panose="020F0502020204030204" pitchFamily="34" charset="0"/>
              <a:cs typeface="Calibri" panose="020F0502020204030204" pitchFamily="34" charset="0"/>
            </a:rPr>
            <a:t>Центр ДПО</a:t>
          </a:r>
          <a:endParaRPr lang="ru-RU" sz="1600" b="1" kern="1200" dirty="0">
            <a:solidFill>
              <a:srgbClr val="1306BA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04905" y="2090858"/>
        <a:ext cx="724439" cy="3668265"/>
      </dsp:txXfrm>
    </dsp:sp>
    <dsp:sp modelId="{4BDC644C-09EA-4930-A17E-1E3ECD0EEFE0}">
      <dsp:nvSpPr>
        <dsp:cNvPr id="0" name=""/>
        <dsp:cNvSpPr/>
      </dsp:nvSpPr>
      <dsp:spPr>
        <a:xfrm>
          <a:off x="5737384" y="1987093"/>
          <a:ext cx="893615" cy="3713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AD44ED-EC27-4E19-9995-1717DB739755}">
      <dsp:nvSpPr>
        <dsp:cNvPr id="0" name=""/>
        <dsp:cNvSpPr/>
      </dsp:nvSpPr>
      <dsp:spPr>
        <a:xfrm>
          <a:off x="5822886" y="2068320"/>
          <a:ext cx="893615" cy="3713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Институт управления персоналом, социальных и бизнес-коммуникаций                                                       </a:t>
          </a:r>
          <a:r>
            <a:rPr lang="ru-RU" sz="1600" b="1" kern="1200" dirty="0" smtClean="0">
              <a:solidFill>
                <a:srgbClr val="1306BA"/>
              </a:solidFill>
              <a:latin typeface="Calibri" panose="020F0502020204030204" pitchFamily="34" charset="0"/>
              <a:cs typeface="Calibri" panose="020F0502020204030204" pitchFamily="34" charset="0"/>
            </a:rPr>
            <a:t>УЦ  «Спортивный и ивент-менеджмент»</a:t>
          </a:r>
          <a:endParaRPr lang="ru-RU" sz="1600" b="1" kern="1200" dirty="0">
            <a:solidFill>
              <a:srgbClr val="1306BA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849059" y="2094493"/>
        <a:ext cx="841269" cy="3660995"/>
      </dsp:txXfrm>
    </dsp:sp>
    <dsp:sp modelId="{D0BE9BB1-758E-4987-90B4-02B403226206}">
      <dsp:nvSpPr>
        <dsp:cNvPr id="0" name=""/>
        <dsp:cNvSpPr/>
      </dsp:nvSpPr>
      <dsp:spPr>
        <a:xfrm>
          <a:off x="6802003" y="1987093"/>
          <a:ext cx="769515" cy="3713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0478C1-6F06-4FC7-8521-DED82B3DC356}">
      <dsp:nvSpPr>
        <dsp:cNvPr id="0" name=""/>
        <dsp:cNvSpPr/>
      </dsp:nvSpPr>
      <dsp:spPr>
        <a:xfrm>
          <a:off x="6887505" y="2068320"/>
          <a:ext cx="769515" cy="3713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Институт экономики и финансов                              </a:t>
          </a:r>
          <a:r>
            <a:rPr lang="ru-RU" sz="1600" b="1" kern="1200" dirty="0" smtClean="0">
              <a:solidFill>
                <a:srgbClr val="1306BA"/>
              </a:solidFill>
              <a:latin typeface="Calibri" panose="020F0502020204030204" pitchFamily="34" charset="0"/>
              <a:cs typeface="Calibri" panose="020F0502020204030204" pitchFamily="34" charset="0"/>
            </a:rPr>
            <a:t>УМЦ ДПО</a:t>
          </a:r>
          <a:endParaRPr lang="ru-RU" sz="1600" b="1" kern="1200" dirty="0">
            <a:solidFill>
              <a:srgbClr val="1306BA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10043" y="2090858"/>
        <a:ext cx="724439" cy="3668265"/>
      </dsp:txXfrm>
    </dsp:sp>
    <dsp:sp modelId="{E3ED5614-5BC9-44C0-87B5-4E749E499AD5}">
      <dsp:nvSpPr>
        <dsp:cNvPr id="0" name=""/>
        <dsp:cNvSpPr/>
      </dsp:nvSpPr>
      <dsp:spPr>
        <a:xfrm>
          <a:off x="7742523" y="1987093"/>
          <a:ext cx="572096" cy="3713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16D831-9CA1-4F75-B74B-764A46D9A6A8}">
      <dsp:nvSpPr>
        <dsp:cNvPr id="0" name=""/>
        <dsp:cNvSpPr/>
      </dsp:nvSpPr>
      <dsp:spPr>
        <a:xfrm>
          <a:off x="7828024" y="2068320"/>
          <a:ext cx="572096" cy="3713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Институт отраслевого менеджмента                      </a:t>
          </a:r>
          <a:r>
            <a:rPr lang="ru-RU" sz="1600" b="1" kern="1200" dirty="0" smtClean="0">
              <a:solidFill>
                <a:srgbClr val="1306BA"/>
              </a:solidFill>
              <a:latin typeface="Calibri" panose="020F0502020204030204" pitchFamily="34" charset="0"/>
              <a:cs typeface="Calibri" panose="020F0502020204030204" pitchFamily="34" charset="0"/>
            </a:rPr>
            <a:t>УКЦ ДПО</a:t>
          </a:r>
          <a:endParaRPr lang="ru-RU" sz="1600" b="1" kern="1200" dirty="0">
            <a:solidFill>
              <a:srgbClr val="1306BA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844780" y="2085076"/>
        <a:ext cx="538584" cy="3679829"/>
      </dsp:txXfrm>
    </dsp:sp>
    <dsp:sp modelId="{0274B0C5-60E3-4BC3-8D2A-4B86A624420F}">
      <dsp:nvSpPr>
        <dsp:cNvPr id="0" name=""/>
        <dsp:cNvSpPr/>
      </dsp:nvSpPr>
      <dsp:spPr>
        <a:xfrm>
          <a:off x="8485623" y="1987093"/>
          <a:ext cx="568772" cy="3713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D76CAC-5211-4415-8DB5-3C6A706A3DE6}">
      <dsp:nvSpPr>
        <dsp:cNvPr id="0" name=""/>
        <dsp:cNvSpPr/>
      </dsp:nvSpPr>
      <dsp:spPr>
        <a:xfrm>
          <a:off x="8571124" y="2068320"/>
          <a:ext cx="568772" cy="3713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Центр предпринимательства «Лаборатория бизнеса»</a:t>
          </a:r>
          <a:endParaRPr lang="ru-RU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587783" y="2084979"/>
        <a:ext cx="535454" cy="3680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D69AB-4783-4491-A0EE-63C989161284}">
      <dsp:nvSpPr>
        <dsp:cNvPr id="0" name=""/>
        <dsp:cNvSpPr/>
      </dsp:nvSpPr>
      <dsp:spPr>
        <a:xfrm>
          <a:off x="2295429" y="0"/>
          <a:ext cx="4526477" cy="2457941"/>
        </a:xfrm>
        <a:prstGeom prst="ellips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В Центрах ДПО ГУУ были реализованы дополнительные программы</a:t>
          </a:r>
          <a:endParaRPr lang="ru-RU" sz="18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58316" y="359957"/>
        <a:ext cx="3200703" cy="1738027"/>
      </dsp:txXfrm>
    </dsp:sp>
    <dsp:sp modelId="{0ABDA5C8-8272-4475-93C4-EE6243D94EAB}">
      <dsp:nvSpPr>
        <dsp:cNvPr id="0" name=""/>
        <dsp:cNvSpPr/>
      </dsp:nvSpPr>
      <dsp:spPr>
        <a:xfrm rot="2070787">
          <a:off x="6128902" y="2297161"/>
          <a:ext cx="659675" cy="4766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141486" y="2351982"/>
        <a:ext cx="516675" cy="286000"/>
      </dsp:txXfrm>
    </dsp:sp>
    <dsp:sp modelId="{F669BD80-6ED3-4A32-8BC7-0C35A6C031DB}">
      <dsp:nvSpPr>
        <dsp:cNvPr id="0" name=""/>
        <dsp:cNvSpPr/>
      </dsp:nvSpPr>
      <dsp:spPr>
        <a:xfrm>
          <a:off x="6738445" y="2476831"/>
          <a:ext cx="2405554" cy="2156089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Профессиональная переподготовка (свыше 1000 часов)    с присвоением квалификации «</a:t>
          </a:r>
          <a:r>
            <a:rPr lang="en-US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MBA</a:t>
          </a:r>
          <a:r>
            <a:rPr lang="ru-RU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endParaRPr lang="ru-RU" sz="14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090730" y="2792583"/>
        <a:ext cx="1700984" cy="1524585"/>
      </dsp:txXfrm>
    </dsp:sp>
    <dsp:sp modelId="{162F32AD-FD26-40FD-B3E7-0883C9B50B5F}">
      <dsp:nvSpPr>
        <dsp:cNvPr id="0" name=""/>
        <dsp:cNvSpPr/>
      </dsp:nvSpPr>
      <dsp:spPr>
        <a:xfrm rot="5078407">
          <a:off x="4443976" y="2723206"/>
          <a:ext cx="554488" cy="4766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508797" y="2747352"/>
        <a:ext cx="411488" cy="286000"/>
      </dsp:txXfrm>
    </dsp:sp>
    <dsp:sp modelId="{3368E71F-9982-40BD-AF17-CE4E92FFEA6D}">
      <dsp:nvSpPr>
        <dsp:cNvPr id="0" name=""/>
        <dsp:cNvSpPr/>
      </dsp:nvSpPr>
      <dsp:spPr>
        <a:xfrm>
          <a:off x="3563674" y="3497047"/>
          <a:ext cx="2547110" cy="1401960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Профессиональная переподготовка</a:t>
          </a:r>
          <a:endParaRPr lang="ru-RU" sz="14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36690" y="3702359"/>
        <a:ext cx="1801078" cy="991336"/>
      </dsp:txXfrm>
    </dsp:sp>
    <dsp:sp modelId="{F7BAA7C7-EC21-4667-9201-C198421E5510}">
      <dsp:nvSpPr>
        <dsp:cNvPr id="0" name=""/>
        <dsp:cNvSpPr/>
      </dsp:nvSpPr>
      <dsp:spPr>
        <a:xfrm rot="7893401">
          <a:off x="2980768" y="2466797"/>
          <a:ext cx="538594" cy="4766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730229"/>
            <a:satOff val="-26725"/>
            <a:lumOff val="1072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099698" y="2508627"/>
        <a:ext cx="395594" cy="286000"/>
      </dsp:txXfrm>
    </dsp:sp>
    <dsp:sp modelId="{6465673B-F9EC-48A4-847E-3E36E0101D14}">
      <dsp:nvSpPr>
        <dsp:cNvPr id="0" name=""/>
        <dsp:cNvSpPr/>
      </dsp:nvSpPr>
      <dsp:spPr>
        <a:xfrm>
          <a:off x="1331637" y="2985113"/>
          <a:ext cx="2050774" cy="1454814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Повышение квалификации</a:t>
          </a:r>
          <a:endParaRPr lang="ru-RU" sz="14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31966" y="3198166"/>
        <a:ext cx="1450116" cy="1028708"/>
      </dsp:txXfrm>
    </dsp:sp>
    <dsp:sp modelId="{FB89C956-EA71-49CC-BBAE-0FB67D5CD52B}">
      <dsp:nvSpPr>
        <dsp:cNvPr id="0" name=""/>
        <dsp:cNvSpPr/>
      </dsp:nvSpPr>
      <dsp:spPr>
        <a:xfrm rot="9747297">
          <a:off x="2093765" y="1711320"/>
          <a:ext cx="370873" cy="4766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202439" y="1789883"/>
        <a:ext cx="259611" cy="286000"/>
      </dsp:txXfrm>
    </dsp:sp>
    <dsp:sp modelId="{71742DCC-8349-4103-A97C-EE2AABF417B3}">
      <dsp:nvSpPr>
        <dsp:cNvPr id="0" name=""/>
        <dsp:cNvSpPr/>
      </dsp:nvSpPr>
      <dsp:spPr>
        <a:xfrm>
          <a:off x="0" y="1648782"/>
          <a:ext cx="2027375" cy="1401960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Семинары, тренинги</a:t>
          </a:r>
          <a:endParaRPr lang="ru-RU" sz="14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6902" y="1854094"/>
        <a:ext cx="1433571" cy="991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E1CC9-14D5-463D-8C5B-AB9993EB1CD2}">
      <dsp:nvSpPr>
        <dsp:cNvPr id="0" name=""/>
        <dsp:cNvSpPr/>
      </dsp:nvSpPr>
      <dsp:spPr>
        <a:xfrm>
          <a:off x="11070" y="0"/>
          <a:ext cx="3600002" cy="1256928"/>
        </a:xfrm>
        <a:prstGeom prst="roundRect">
          <a:avLst>
            <a:gd name="adj" fmla="val 10000"/>
          </a:avLst>
        </a:prstGeom>
        <a:solidFill>
          <a:srgbClr val="FFFF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переподготовка с присвоением квалификации «МВА»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84" y="36814"/>
        <a:ext cx="3526374" cy="1183300"/>
      </dsp:txXfrm>
    </dsp:sp>
    <dsp:sp modelId="{4781146C-1397-4567-96B5-D601EF2F8C49}">
      <dsp:nvSpPr>
        <dsp:cNvPr id="0" name=""/>
        <dsp:cNvSpPr/>
      </dsp:nvSpPr>
      <dsp:spPr>
        <a:xfrm>
          <a:off x="3814961" y="263614"/>
          <a:ext cx="432243" cy="729698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3814961" y="409554"/>
        <a:ext cx="302570" cy="437818"/>
      </dsp:txXfrm>
    </dsp:sp>
    <dsp:sp modelId="{482337CA-41E4-4334-9A12-62E9016513F2}">
      <dsp:nvSpPr>
        <dsp:cNvPr id="0" name=""/>
        <dsp:cNvSpPr/>
      </dsp:nvSpPr>
      <dsp:spPr>
        <a:xfrm>
          <a:off x="4426626" y="0"/>
          <a:ext cx="1856023" cy="1256928"/>
        </a:xfrm>
        <a:prstGeom prst="roundRect">
          <a:avLst>
            <a:gd name="adj" fmla="val 10000"/>
          </a:avLst>
        </a:prstGeom>
        <a:solidFill>
          <a:srgbClr val="FFFF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специализаций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3440" y="36814"/>
        <a:ext cx="1782395" cy="1183300"/>
      </dsp:txXfrm>
    </dsp:sp>
    <dsp:sp modelId="{B9C6F708-6573-4E73-9031-3A13B09F1810}">
      <dsp:nvSpPr>
        <dsp:cNvPr id="0" name=""/>
        <dsp:cNvSpPr/>
      </dsp:nvSpPr>
      <dsp:spPr>
        <a:xfrm>
          <a:off x="6416281" y="144017"/>
          <a:ext cx="1152136" cy="785388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6416281" y="301095"/>
        <a:ext cx="916520" cy="471232"/>
      </dsp:txXfrm>
    </dsp:sp>
    <dsp:sp modelId="{4E5683D3-A4DF-4094-83CC-9F15A4C657E8}">
      <dsp:nvSpPr>
        <dsp:cNvPr id="0" name=""/>
        <dsp:cNvSpPr/>
      </dsp:nvSpPr>
      <dsp:spPr>
        <a:xfrm>
          <a:off x="7806559" y="0"/>
          <a:ext cx="1329551" cy="1256928"/>
        </a:xfrm>
        <a:prstGeom prst="roundRect">
          <a:avLst>
            <a:gd name="adj" fmla="val 10000"/>
          </a:avLst>
        </a:prstGeom>
        <a:solidFill>
          <a:srgbClr val="FFFF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</a:t>
          </a: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слушателей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43373" y="36814"/>
        <a:ext cx="1255923" cy="1183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E1CC9-14D5-463D-8C5B-AB9993EB1CD2}">
      <dsp:nvSpPr>
        <dsp:cNvPr id="0" name=""/>
        <dsp:cNvSpPr/>
      </dsp:nvSpPr>
      <dsp:spPr>
        <a:xfrm>
          <a:off x="4391" y="0"/>
          <a:ext cx="3600007" cy="1256928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переподготовка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05" y="36814"/>
        <a:ext cx="3526379" cy="1183300"/>
      </dsp:txXfrm>
    </dsp:sp>
    <dsp:sp modelId="{4781146C-1397-4567-96B5-D601EF2F8C49}">
      <dsp:nvSpPr>
        <dsp:cNvPr id="0" name=""/>
        <dsp:cNvSpPr/>
      </dsp:nvSpPr>
      <dsp:spPr>
        <a:xfrm>
          <a:off x="3809181" y="262507"/>
          <a:ext cx="434139" cy="73191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3809181" y="408889"/>
        <a:ext cx="303897" cy="439148"/>
      </dsp:txXfrm>
    </dsp:sp>
    <dsp:sp modelId="{482337CA-41E4-4334-9A12-62E9016513F2}">
      <dsp:nvSpPr>
        <dsp:cNvPr id="0" name=""/>
        <dsp:cNvSpPr/>
      </dsp:nvSpPr>
      <dsp:spPr>
        <a:xfrm>
          <a:off x="4423529" y="0"/>
          <a:ext cx="1857612" cy="1256928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</a:t>
          </a: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программ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0343" y="36814"/>
        <a:ext cx="1783984" cy="1183300"/>
      </dsp:txXfrm>
    </dsp:sp>
    <dsp:sp modelId="{B9C6F708-6573-4E73-9031-3A13B09F1810}">
      <dsp:nvSpPr>
        <dsp:cNvPr id="0" name=""/>
        <dsp:cNvSpPr/>
      </dsp:nvSpPr>
      <dsp:spPr>
        <a:xfrm>
          <a:off x="6414897" y="286477"/>
          <a:ext cx="1169298" cy="73191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414897" y="432859"/>
        <a:ext cx="949724" cy="439148"/>
      </dsp:txXfrm>
    </dsp:sp>
    <dsp:sp modelId="{4E5683D3-A4DF-4094-83CC-9F15A4C657E8}">
      <dsp:nvSpPr>
        <dsp:cNvPr id="0" name=""/>
        <dsp:cNvSpPr/>
      </dsp:nvSpPr>
      <dsp:spPr>
        <a:xfrm>
          <a:off x="7818912" y="0"/>
          <a:ext cx="1325086" cy="1256928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306</a:t>
          </a: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слушателей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5726" y="36814"/>
        <a:ext cx="1251458" cy="1183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E1CC9-14D5-463D-8C5B-AB9993EB1CD2}">
      <dsp:nvSpPr>
        <dsp:cNvPr id="0" name=""/>
        <dsp:cNvSpPr/>
      </dsp:nvSpPr>
      <dsp:spPr>
        <a:xfrm>
          <a:off x="5124" y="0"/>
          <a:ext cx="3583795" cy="1256928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квалификации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38" y="36814"/>
        <a:ext cx="3510167" cy="1183300"/>
      </dsp:txXfrm>
    </dsp:sp>
    <dsp:sp modelId="{4781146C-1397-4567-96B5-D601EF2F8C49}">
      <dsp:nvSpPr>
        <dsp:cNvPr id="0" name=""/>
        <dsp:cNvSpPr/>
      </dsp:nvSpPr>
      <dsp:spPr>
        <a:xfrm>
          <a:off x="3792208" y="260846"/>
          <a:ext cx="430971" cy="73523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3792208" y="407893"/>
        <a:ext cx="301680" cy="441140"/>
      </dsp:txXfrm>
    </dsp:sp>
    <dsp:sp modelId="{482337CA-41E4-4334-9A12-62E9016513F2}">
      <dsp:nvSpPr>
        <dsp:cNvPr id="0" name=""/>
        <dsp:cNvSpPr/>
      </dsp:nvSpPr>
      <dsp:spPr>
        <a:xfrm>
          <a:off x="4402073" y="0"/>
          <a:ext cx="1857594" cy="1256928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</a:t>
          </a: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программ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8887" y="36814"/>
        <a:ext cx="1783966" cy="1183300"/>
      </dsp:txXfrm>
    </dsp:sp>
    <dsp:sp modelId="{B9C6F708-6573-4E73-9031-3A13B09F1810}">
      <dsp:nvSpPr>
        <dsp:cNvPr id="0" name=""/>
        <dsp:cNvSpPr/>
      </dsp:nvSpPr>
      <dsp:spPr>
        <a:xfrm>
          <a:off x="6422366" y="284925"/>
          <a:ext cx="1177986" cy="73523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422366" y="431972"/>
        <a:ext cx="957416" cy="441140"/>
      </dsp:txXfrm>
    </dsp:sp>
    <dsp:sp modelId="{4E5683D3-A4DF-4094-83CC-9F15A4C657E8}">
      <dsp:nvSpPr>
        <dsp:cNvPr id="0" name=""/>
        <dsp:cNvSpPr/>
      </dsp:nvSpPr>
      <dsp:spPr>
        <a:xfrm>
          <a:off x="7814826" y="0"/>
          <a:ext cx="1329173" cy="1256928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7440</a:t>
          </a: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слушателей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1640" y="36814"/>
        <a:ext cx="1255545" cy="11833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E1CC9-14D5-463D-8C5B-AB9993EB1CD2}">
      <dsp:nvSpPr>
        <dsp:cNvPr id="0" name=""/>
        <dsp:cNvSpPr/>
      </dsp:nvSpPr>
      <dsp:spPr>
        <a:xfrm>
          <a:off x="0" y="0"/>
          <a:ext cx="3578429" cy="125692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Тренинги, семинары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14" y="36814"/>
        <a:ext cx="3504801" cy="1183300"/>
      </dsp:txXfrm>
    </dsp:sp>
    <dsp:sp modelId="{4781146C-1397-4567-96B5-D601EF2F8C49}">
      <dsp:nvSpPr>
        <dsp:cNvPr id="0" name=""/>
        <dsp:cNvSpPr/>
      </dsp:nvSpPr>
      <dsp:spPr>
        <a:xfrm>
          <a:off x="3779235" y="260846"/>
          <a:ext cx="425710" cy="735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3779235" y="407893"/>
        <a:ext cx="297997" cy="441140"/>
      </dsp:txXfrm>
    </dsp:sp>
    <dsp:sp modelId="{482337CA-41E4-4334-9A12-62E9016513F2}">
      <dsp:nvSpPr>
        <dsp:cNvPr id="0" name=""/>
        <dsp:cNvSpPr/>
      </dsp:nvSpPr>
      <dsp:spPr>
        <a:xfrm>
          <a:off x="4381655" y="0"/>
          <a:ext cx="1857594" cy="125692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программ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8469" y="36814"/>
        <a:ext cx="1783966" cy="1183300"/>
      </dsp:txXfrm>
    </dsp:sp>
    <dsp:sp modelId="{B9C6F708-6573-4E73-9031-3A13B09F1810}">
      <dsp:nvSpPr>
        <dsp:cNvPr id="0" name=""/>
        <dsp:cNvSpPr/>
      </dsp:nvSpPr>
      <dsp:spPr>
        <a:xfrm>
          <a:off x="6404032" y="176324"/>
          <a:ext cx="1169255" cy="735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404032" y="323371"/>
        <a:ext cx="948685" cy="441140"/>
      </dsp:txXfrm>
    </dsp:sp>
    <dsp:sp modelId="{4E5683D3-A4DF-4094-83CC-9F15A4C657E8}">
      <dsp:nvSpPr>
        <dsp:cNvPr id="0" name=""/>
        <dsp:cNvSpPr/>
      </dsp:nvSpPr>
      <dsp:spPr>
        <a:xfrm>
          <a:off x="7814335" y="0"/>
          <a:ext cx="1329173" cy="125692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212</a:t>
          </a: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слушателей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1149" y="36814"/>
        <a:ext cx="1255545" cy="1183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BA016-7398-4977-BB88-BCE2CE068D1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B422-A013-4DF9-9EF3-BB5403912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2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7B422-A013-4DF9-9EF3-BB540391223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3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321A-38F3-487C-9869-37EA06EC7C0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1E4EDD-03AB-4EF5-9B69-61DF00D54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321A-38F3-487C-9869-37EA06EC7C0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4EDD-03AB-4EF5-9B69-61DF00D54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321A-38F3-487C-9869-37EA06EC7C0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4EDD-03AB-4EF5-9B69-61DF00D54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28321A-38F3-487C-9869-37EA06EC7C0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B1E4EDD-03AB-4EF5-9B69-61DF00D54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321A-38F3-487C-9869-37EA06EC7C0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4EDD-03AB-4EF5-9B69-61DF00D54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321A-38F3-487C-9869-37EA06EC7C0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4EDD-03AB-4EF5-9B69-61DF00D54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4EDD-03AB-4EF5-9B69-61DF00D54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321A-38F3-487C-9869-37EA06EC7C0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321A-38F3-487C-9869-37EA06EC7C0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4EDD-03AB-4EF5-9B69-61DF00D54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321A-38F3-487C-9869-37EA06EC7C0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4EDD-03AB-4EF5-9B69-61DF00D54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28321A-38F3-487C-9869-37EA06EC7C0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1E4EDD-03AB-4EF5-9B69-61DF00D54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321A-38F3-487C-9869-37EA06EC7C0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1E4EDD-03AB-4EF5-9B69-61DF00D54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28321A-38F3-487C-9869-37EA06EC7C0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B1E4EDD-03AB-4EF5-9B69-61DF00D54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79912" y="5229200"/>
            <a:ext cx="5122912" cy="1010816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Докладчик: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иректор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ирекции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ополнительных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рофессиональных программ Н.Г. Пономарева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80920" cy="2880320"/>
          </a:xfrm>
        </p:spPr>
        <p:txBody>
          <a:bodyPr>
            <a:normAutofit/>
          </a:bodyPr>
          <a:lstStyle/>
          <a:p>
            <a:pPr algn="ctr"/>
            <a:r>
              <a:rPr lang="ru-RU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профессиональное образование: итоги деятельности в 2015 году и перспективы развития</a:t>
            </a:r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63" y="25354"/>
            <a:ext cx="8229600" cy="883366"/>
          </a:xfrm>
        </p:spPr>
        <p:txBody>
          <a:bodyPr>
            <a:noAutofit/>
          </a:bodyPr>
          <a:lstStyle/>
          <a:p>
            <a:pPr algn="ctr"/>
            <a:r>
              <a:rPr lang="ru-RU" sz="3000" spc="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</a:t>
            </a:r>
            <a:r>
              <a:rPr lang="en-US" sz="3000" spc="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spc="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spc="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преподавательского состава ДПО</a:t>
            </a:r>
            <a:endParaRPr lang="ru-RU" sz="3000" spc="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22538434"/>
              </p:ext>
            </p:extLst>
          </p:nvPr>
        </p:nvGraphicFramePr>
        <p:xfrm>
          <a:off x="0" y="908720"/>
          <a:ext cx="3358131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53945098"/>
              </p:ext>
            </p:extLst>
          </p:nvPr>
        </p:nvGraphicFramePr>
        <p:xfrm>
          <a:off x="3419872" y="908720"/>
          <a:ext cx="335813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720619"/>
              </p:ext>
            </p:extLst>
          </p:nvPr>
        </p:nvGraphicFramePr>
        <p:xfrm>
          <a:off x="2339752" y="3970040"/>
          <a:ext cx="3358130" cy="287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329957"/>
              </p:ext>
            </p:extLst>
          </p:nvPr>
        </p:nvGraphicFramePr>
        <p:xfrm>
          <a:off x="5724128" y="4005064"/>
          <a:ext cx="34198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514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6409" y="-636041"/>
            <a:ext cx="3096344" cy="437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3488" y="2981629"/>
            <a:ext cx="3211314" cy="454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Documents and Settings\Студент БЦ\Рабочий стол\WORK\Каталоги программ ДПО ГУУ\обложка для каталога\obl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64610"/>
            <a:ext cx="2448272" cy="34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Студент БЦ\Рабочий стол\WORK\Каталоги программ ДПО ГУУ\каталог 2015\2015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" y="15213"/>
            <a:ext cx="4509422" cy="311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Студент БЦ\Рабочий стол\WORK\Анна\print3\dpo2014_9_02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04" y="4320182"/>
            <a:ext cx="3505696" cy="253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3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688632"/>
          </a:xfrm>
          <a:noFill/>
        </p:spPr>
        <p:txBody>
          <a:bodyPr>
            <a:noAutofit/>
          </a:bodyPr>
          <a:lstStyle/>
          <a:p>
            <a:pPr algn="just">
              <a:buSzPct val="150000"/>
              <a:buBlip>
                <a:blip r:embed="rId2"/>
              </a:buBlip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в Университете дополнительные профессиональные программы в 2015 году соответствуют требованиям законодательных и нормативных актов по ДПО в РФ, внутривузовской нормативной документации, а также требованиям Заказчиков.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50000"/>
              <a:buBlip>
                <a:blip r:embed="rId2"/>
              </a:buBlip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отчетный 2015 год обучение по программам ДПО прошли около 8054 человек, что показывает повышение спроса почти в 3,5 раза по отношению к 2014 году.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50000"/>
              <a:buBlip>
                <a:blip r:embed="rId2"/>
              </a:buBlip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подготовки слушателей является  рациональной и сохраняет прежнюю тенденцию: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SzPct val="150000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переподготовки (МВА) востребованы топ-менеджерами, руководителями компаний и специалистами (хотя спрос на эти программы реально падает),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SzPct val="150000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переподготовки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короткие семинары и тренинги востребованы высшим и средним звеном работников компаний, которые чаще всего готовятся к смене профессиональной деятельности,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SzPct val="150000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интересуют тех, кто нуждается в совершенствовании или получении новой компетенций, необходимой для профессиональной деятельности.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50000"/>
              <a:buBlip>
                <a:blip r:embed="rId2"/>
              </a:buBlip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Качество подготовки слушателей по результатам итоговых испытаний соответствует оценке «отлично» и «хорошо».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50000"/>
              <a:buBlip>
                <a:blip r:embed="rId2"/>
              </a:buBlip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Кадровый состав ГУУ и учебно-методическое обеспечение ДПП соответствует задачам, которые решаются в ходе учебного процесса.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  <a:noFill/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ВЫВОДЫ: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7904" y="5373216"/>
            <a:ext cx="5256584" cy="864096"/>
          </a:xfrm>
        </p:spPr>
        <p:txBody>
          <a:bodyPr>
            <a:normAutofit/>
          </a:bodyPr>
          <a:lstStyle/>
          <a:p>
            <a:pPr marL="0" indent="0" algn="r">
              <a:lnSpc>
                <a:spcPct val="80000"/>
              </a:lnSpc>
              <a:buNone/>
            </a:pP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Дирекция дополнительных профессиональных программ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7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57849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kumimoji="0" lang="ru-RU" altLang="ru-RU" sz="1800" b="1" i="1" u="none" strike="noStrike" spc="0" normalizeH="0" baseline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Структура управления </a:t>
            </a:r>
            <a:br>
              <a:rPr kumimoji="0" lang="ru-RU" altLang="ru-RU" sz="1800" b="1" i="1" u="none" strike="noStrike" spc="0" normalizeH="0" baseline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altLang="ru-RU" sz="1800" b="1" i="1" u="none" strike="noStrike" spc="0" normalizeH="0" baseline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дополнительным профессиональным образованием в ГУУ </a:t>
            </a:r>
            <a:endParaRPr lang="ru-RU" sz="1800" b="1" spc="0" dirty="0">
              <a:ln w="50800"/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70814844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5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4536504"/>
          </a:xfrm>
          <a:solidFill>
            <a:srgbClr val="47BA38"/>
          </a:solidFill>
        </p:spPr>
        <p:txBody>
          <a:bodyPr>
            <a:normAutofit/>
          </a:bodyPr>
          <a:lstStyle/>
          <a:p>
            <a:pPr marL="514350" indent="-514350" algn="just">
              <a:buClr>
                <a:srgbClr val="C00000"/>
              </a:buClr>
              <a:buSzPct val="110000"/>
              <a:buFont typeface="+mj-lt"/>
              <a:buAutoNum type="arabicPeriod"/>
            </a:pP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Clr>
                <a:srgbClr val="C00000"/>
              </a:buClr>
              <a:buSzPct val="110000"/>
              <a:buFont typeface="+mj-lt"/>
              <a:buAutoNum type="arabicPeriod"/>
            </a:pP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29.12.2012 N 273-ФЗ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в Российской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Федерации“</a:t>
            </a: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Clr>
                <a:srgbClr val="C00000"/>
              </a:buClr>
              <a:buSzPct val="110000"/>
              <a:buFont typeface="+mj-lt"/>
              <a:buAutoNum type="arabicPeriod"/>
            </a:pPr>
            <a:endParaRPr lang="ru-RU" sz="1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Clr>
                <a:srgbClr val="C00000"/>
              </a:buClr>
              <a:buSzPct val="110000"/>
              <a:buFont typeface="+mj-lt"/>
              <a:buAutoNum type="arabicPeriod" startAt="2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 России от 01.07.2013 N 499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Порядка организации и осуществления образовательной деятельности по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программам" (Зарегистрировано в Минюсте России 20.08.2013 N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29444)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94928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C00000"/>
                </a:solidFill>
              </a:rPr>
              <a:t>Основные нормативные документы </a:t>
            </a:r>
            <a:r>
              <a:rPr lang="en-US" sz="2600" dirty="0" smtClean="0">
                <a:solidFill>
                  <a:srgbClr val="C00000"/>
                </a:solidFill>
              </a:rPr>
              <a:t/>
            </a:r>
            <a:br>
              <a:rPr lang="en-US" sz="2600" dirty="0" smtClean="0">
                <a:solidFill>
                  <a:srgbClr val="C00000"/>
                </a:solidFill>
              </a:rPr>
            </a:br>
            <a:r>
              <a:rPr lang="ru-RU" sz="2600" dirty="0" smtClean="0">
                <a:solidFill>
                  <a:srgbClr val="C00000"/>
                </a:solidFill>
              </a:rPr>
              <a:t>по дополнительному профессиональному образованию</a:t>
            </a:r>
            <a:endParaRPr lang="ru-RU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081652"/>
              </p:ext>
            </p:extLst>
          </p:nvPr>
        </p:nvGraphicFramePr>
        <p:xfrm>
          <a:off x="0" y="15240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8431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spc="0" dirty="0" smtClean="0">
                <a:ln w="50800"/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Виды дополнительных программ</a:t>
            </a:r>
            <a:endParaRPr lang="ru-RU" sz="2800" b="1" spc="0" dirty="0">
              <a:ln w="50800"/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5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276008"/>
              </p:ext>
            </p:extLst>
          </p:nvPr>
        </p:nvGraphicFramePr>
        <p:xfrm>
          <a:off x="-1421" y="332656"/>
          <a:ext cx="892899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 descr="&amp;Dcy;&amp;Pcy;&amp;Ocy; (14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40" y="0"/>
            <a:ext cx="2592289" cy="237626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726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60052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изменения количества программ ДПО 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2014 - 2015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обученных слушателей по программам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дополнительного профессионального образования                          (выпуск 2015 года)</a:t>
            </a:r>
            <a:endParaRPr lang="ru-RU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174622"/>
              </p:ext>
            </p:extLst>
          </p:nvPr>
        </p:nvGraphicFramePr>
        <p:xfrm>
          <a:off x="0" y="1268760"/>
          <a:ext cx="9144000" cy="125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572212"/>
              </p:ext>
            </p:extLst>
          </p:nvPr>
        </p:nvGraphicFramePr>
        <p:xfrm>
          <a:off x="1" y="2636912"/>
          <a:ext cx="9143999" cy="125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146227"/>
              </p:ext>
            </p:extLst>
          </p:nvPr>
        </p:nvGraphicFramePr>
        <p:xfrm>
          <a:off x="1" y="4005064"/>
          <a:ext cx="9144000" cy="125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253466"/>
              </p:ext>
            </p:extLst>
          </p:nvPr>
        </p:nvGraphicFramePr>
        <p:xfrm>
          <a:off x="0" y="5445224"/>
          <a:ext cx="9144000" cy="125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42753" y="1620806"/>
            <a:ext cx="119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обучено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3497" y="3077412"/>
            <a:ext cx="1158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обучено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6087" y="4446105"/>
            <a:ext cx="1165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1841" y="5786669"/>
            <a:ext cx="1165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обучено</a:t>
            </a:r>
          </a:p>
        </p:txBody>
      </p:sp>
    </p:spTree>
    <p:extLst>
      <p:ext uri="{BB962C8B-B14F-4D97-AF65-F5344CB8AC3E}">
        <p14:creationId xmlns:p14="http://schemas.microsoft.com/office/powerpoint/2010/main" val="29152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285050"/>
              </p:ext>
            </p:extLst>
          </p:nvPr>
        </p:nvGraphicFramePr>
        <p:xfrm>
          <a:off x="0" y="260648"/>
          <a:ext cx="9144000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287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270899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оценка качества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процесса по ДПП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489</Words>
  <Application>Microsoft Office PowerPoint</Application>
  <PresentationFormat>Экран (4:3)</PresentationFormat>
  <Paragraphs>90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Constantia</vt:lpstr>
      <vt:lpstr>Times New Roman</vt:lpstr>
      <vt:lpstr>Wingdings 2</vt:lpstr>
      <vt:lpstr>Бумажная</vt:lpstr>
      <vt:lpstr>Дополнительное профессиональное образование: итоги деятельности в 2015 году и перспективы развития</vt:lpstr>
      <vt:lpstr>Структура управления  дополнительным профессиональным образованием в ГУУ </vt:lpstr>
      <vt:lpstr>Основные нормативные документы  по дополнительному профессиональному образованию</vt:lpstr>
      <vt:lpstr>Виды дополнительных программ</vt:lpstr>
      <vt:lpstr>Презентация PowerPoint</vt:lpstr>
      <vt:lpstr>Динамика изменения количества программ ДПО  2014 - 2015 год</vt:lpstr>
      <vt:lpstr>Количество обученных слушателей по программам  дополнительного профессионального образования                          (выпуск 2015 года)</vt:lpstr>
      <vt:lpstr>Презентация PowerPoint</vt:lpstr>
      <vt:lpstr>Средняя оценка качества  учебного процесса по ДПП</vt:lpstr>
      <vt:lpstr>Характеристика  преподавательского состава ДПО</vt:lpstr>
      <vt:lpstr>Презентация PowerPoint</vt:lpstr>
      <vt:lpstr>Презентация PowerPoint</vt:lpstr>
      <vt:lpstr>ВЫВОДЫ:</vt:lpstr>
      <vt:lpstr>Спасибо за внимание</vt:lpstr>
    </vt:vector>
  </TitlesOfParts>
  <Company>GUU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управления дополнительным профессиональным образованием в ГУУ  по состоянию на 2015 год</dc:title>
  <dc:creator>GUU</dc:creator>
  <cp:lastModifiedBy>Учетная запись Майкрософт</cp:lastModifiedBy>
  <cp:revision>125</cp:revision>
  <dcterms:created xsi:type="dcterms:W3CDTF">2016-04-11T11:38:51Z</dcterms:created>
  <dcterms:modified xsi:type="dcterms:W3CDTF">2016-04-27T11:58:03Z</dcterms:modified>
</cp:coreProperties>
</file>